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83" r:id="rId7"/>
    <p:sldId id="259" r:id="rId8"/>
    <p:sldId id="260" r:id="rId9"/>
    <p:sldId id="279" r:id="rId10"/>
    <p:sldId id="262" r:id="rId11"/>
    <p:sldId id="263" r:id="rId12"/>
    <p:sldId id="264" r:id="rId13"/>
    <p:sldId id="265" r:id="rId14"/>
    <p:sldId id="268" r:id="rId15"/>
    <p:sldId id="269" r:id="rId16"/>
    <p:sldId id="270" r:id="rId17"/>
    <p:sldId id="271" r:id="rId18"/>
    <p:sldId id="272" r:id="rId19"/>
    <p:sldId id="277" r:id="rId20"/>
    <p:sldId id="278" r:id="rId21"/>
    <p:sldId id="273" r:id="rId22"/>
    <p:sldId id="275" r:id="rId23"/>
    <p:sldId id="280"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6669"/>
    <a:srgbClr val="869F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C9E362-2833-42A1-88C5-75942CAFDD8E}" v="2" dt="2026-07-21T11:41:49.761"/>
    <p1510:client id="{BD04194D-E19B-3FBC-7DB2-5573063D123F}" v="473" dt="2026-07-21T12:23:09.42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rtshuis - Marian van der Henst" userId="244c9f6a-e61c-42f0-848e-57fe48d4f2db" providerId="ADAL" clId="{EFC94856-1E0E-4533-B54A-DA6A04685C3E}"/>
    <pc:docChg chg="modSld">
      <pc:chgData name="Evertshuis - Marian van der Henst" userId="244c9f6a-e61c-42f0-848e-57fe48d4f2db" providerId="ADAL" clId="{EFC94856-1E0E-4533-B54A-DA6A04685C3E}" dt="2026-07-21T11:41:49.761" v="1"/>
      <pc:docMkLst>
        <pc:docMk/>
      </pc:docMkLst>
      <pc:sldChg chg="modSp">
        <pc:chgData name="Evertshuis - Marian van der Henst" userId="244c9f6a-e61c-42f0-848e-57fe48d4f2db" providerId="ADAL" clId="{EFC94856-1E0E-4533-B54A-DA6A04685C3E}" dt="2026-07-21T11:40:37.124" v="0"/>
        <pc:sldMkLst>
          <pc:docMk/>
          <pc:sldMk cId="813721960" sldId="257"/>
        </pc:sldMkLst>
        <pc:spChg chg="mod">
          <ac:chgData name="Evertshuis - Marian van der Henst" userId="244c9f6a-e61c-42f0-848e-57fe48d4f2db" providerId="ADAL" clId="{EFC94856-1E0E-4533-B54A-DA6A04685C3E}" dt="2026-07-21T11:40:37.124" v="0"/>
          <ac:spMkLst>
            <pc:docMk/>
            <pc:sldMk cId="813721960" sldId="257"/>
            <ac:spMk id="3" creationId="{8F070349-7DC9-30D6-29BC-A7E3188B8E37}"/>
          </ac:spMkLst>
        </pc:spChg>
      </pc:sldChg>
      <pc:sldChg chg="modSp">
        <pc:chgData name="Evertshuis - Marian van der Henst" userId="244c9f6a-e61c-42f0-848e-57fe48d4f2db" providerId="ADAL" clId="{EFC94856-1E0E-4533-B54A-DA6A04685C3E}" dt="2026-07-21T11:41:49.761" v="1"/>
        <pc:sldMkLst>
          <pc:docMk/>
          <pc:sldMk cId="296804707" sldId="260"/>
        </pc:sldMkLst>
        <pc:spChg chg="mod">
          <ac:chgData name="Evertshuis - Marian van der Henst" userId="244c9f6a-e61c-42f0-848e-57fe48d4f2db" providerId="ADAL" clId="{EFC94856-1E0E-4533-B54A-DA6A04685C3E}" dt="2026-07-21T11:41:49.761" v="1"/>
          <ac:spMkLst>
            <pc:docMk/>
            <pc:sldMk cId="296804707" sldId="260"/>
            <ac:spMk id="2" creationId="{22D25E4C-63B8-2F9A-0B99-4FF3D50C5BC5}"/>
          </ac:spMkLst>
        </pc:spChg>
      </pc:sldChg>
    </pc:docChg>
  </pc:docChgLst>
  <pc:docChgLst>
    <pc:chgData name="Evertshuis - Marian van der Henst" userId="S::m.vanderhenst@evertshuis.nl::244c9f6a-e61c-42f0-848e-57fe48d4f2db" providerId="AD" clId="Web-{BD04194D-E19B-3FBC-7DB2-5573063D123F}"/>
    <pc:docChg chg="addSld delSld modSld">
      <pc:chgData name="Evertshuis - Marian van der Henst" userId="S::m.vanderhenst@evertshuis.nl::244c9f6a-e61c-42f0-848e-57fe48d4f2db" providerId="AD" clId="Web-{BD04194D-E19B-3FBC-7DB2-5573063D123F}" dt="2026-07-21T12:23:09.429" v="486" actId="20577"/>
      <pc:docMkLst>
        <pc:docMk/>
      </pc:docMkLst>
      <pc:sldChg chg="modSp">
        <pc:chgData name="Evertshuis - Marian van der Henst" userId="S::m.vanderhenst@evertshuis.nl::244c9f6a-e61c-42f0-848e-57fe48d4f2db" providerId="AD" clId="Web-{BD04194D-E19B-3FBC-7DB2-5573063D123F}" dt="2026-07-21T12:20:18.847" v="453" actId="20577"/>
        <pc:sldMkLst>
          <pc:docMk/>
          <pc:sldMk cId="3351439039" sldId="256"/>
        </pc:sldMkLst>
        <pc:spChg chg="mod">
          <ac:chgData name="Evertshuis - Marian van der Henst" userId="S::m.vanderhenst@evertshuis.nl::244c9f6a-e61c-42f0-848e-57fe48d4f2db" providerId="AD" clId="Web-{BD04194D-E19B-3FBC-7DB2-5573063D123F}" dt="2026-07-21T12:20:18.847" v="453" actId="20577"/>
          <ac:spMkLst>
            <pc:docMk/>
            <pc:sldMk cId="3351439039" sldId="256"/>
            <ac:spMk id="2" creationId="{00000000-0000-0000-0000-000000000000}"/>
          </ac:spMkLst>
        </pc:spChg>
      </pc:sldChg>
      <pc:sldChg chg="addSp modSp">
        <pc:chgData name="Evertshuis - Marian van der Henst" userId="S::m.vanderhenst@evertshuis.nl::244c9f6a-e61c-42f0-848e-57fe48d4f2db" providerId="AD" clId="Web-{BD04194D-E19B-3FBC-7DB2-5573063D123F}" dt="2026-07-21T11:53:28.903" v="64" actId="20577"/>
        <pc:sldMkLst>
          <pc:docMk/>
          <pc:sldMk cId="2785741985" sldId="262"/>
        </pc:sldMkLst>
        <pc:spChg chg="mod">
          <ac:chgData name="Evertshuis - Marian van der Henst" userId="S::m.vanderhenst@evertshuis.nl::244c9f6a-e61c-42f0-848e-57fe48d4f2db" providerId="AD" clId="Web-{BD04194D-E19B-3FBC-7DB2-5573063D123F}" dt="2026-07-21T11:53:28.903" v="64" actId="20577"/>
          <ac:spMkLst>
            <pc:docMk/>
            <pc:sldMk cId="2785741985" sldId="262"/>
            <ac:spMk id="3" creationId="{7A946D1B-E3F6-7B27-2424-3D1FF68C9E3E}"/>
          </ac:spMkLst>
        </pc:spChg>
        <pc:picChg chg="add mod">
          <ac:chgData name="Evertshuis - Marian van der Henst" userId="S::m.vanderhenst@evertshuis.nl::244c9f6a-e61c-42f0-848e-57fe48d4f2db" providerId="AD" clId="Web-{BD04194D-E19B-3FBC-7DB2-5573063D123F}" dt="2026-07-21T11:50:26.540" v="9" actId="14100"/>
          <ac:picMkLst>
            <pc:docMk/>
            <pc:sldMk cId="2785741985" sldId="262"/>
            <ac:picMk id="4" creationId="{3485B15A-DB06-2833-30A7-10D8247FA391}"/>
          </ac:picMkLst>
        </pc:picChg>
      </pc:sldChg>
      <pc:sldChg chg="addSp delSp modSp">
        <pc:chgData name="Evertshuis - Marian van der Henst" userId="S::m.vanderhenst@evertshuis.nl::244c9f6a-e61c-42f0-848e-57fe48d4f2db" providerId="AD" clId="Web-{BD04194D-E19B-3FBC-7DB2-5573063D123F}" dt="2026-07-21T11:52:25.683" v="41" actId="20577"/>
        <pc:sldMkLst>
          <pc:docMk/>
          <pc:sldMk cId="2486129220" sldId="263"/>
        </pc:sldMkLst>
        <pc:spChg chg="mod">
          <ac:chgData name="Evertshuis - Marian van der Henst" userId="S::m.vanderhenst@evertshuis.nl::244c9f6a-e61c-42f0-848e-57fe48d4f2db" providerId="AD" clId="Web-{BD04194D-E19B-3FBC-7DB2-5573063D123F}" dt="2026-07-21T11:52:25.683" v="41" actId="20577"/>
          <ac:spMkLst>
            <pc:docMk/>
            <pc:sldMk cId="2486129220" sldId="263"/>
            <ac:spMk id="3" creationId="{B4E5549C-75C8-40F4-E6E0-ABC5981AF4F1}"/>
          </ac:spMkLst>
        </pc:spChg>
        <pc:picChg chg="del">
          <ac:chgData name="Evertshuis - Marian van der Henst" userId="S::m.vanderhenst@evertshuis.nl::244c9f6a-e61c-42f0-848e-57fe48d4f2db" providerId="AD" clId="Web-{BD04194D-E19B-3FBC-7DB2-5573063D123F}" dt="2026-07-21T11:50:40.837" v="10"/>
          <ac:picMkLst>
            <pc:docMk/>
            <pc:sldMk cId="2486129220" sldId="263"/>
            <ac:picMk id="4" creationId="{FF2CAE3F-63AB-2A8A-BB3D-65E2DBBF6D26}"/>
          </ac:picMkLst>
        </pc:picChg>
        <pc:picChg chg="add mod">
          <ac:chgData name="Evertshuis - Marian van der Henst" userId="S::m.vanderhenst@evertshuis.nl::244c9f6a-e61c-42f0-848e-57fe48d4f2db" providerId="AD" clId="Web-{BD04194D-E19B-3FBC-7DB2-5573063D123F}" dt="2026-07-21T11:51:17.869" v="13" actId="1076"/>
          <ac:picMkLst>
            <pc:docMk/>
            <pc:sldMk cId="2486129220" sldId="263"/>
            <ac:picMk id="5" creationId="{88CC1FC5-BB87-603E-3C52-FD09C3C3FB4D}"/>
          </ac:picMkLst>
        </pc:picChg>
        <pc:picChg chg="mod">
          <ac:chgData name="Evertshuis - Marian van der Henst" userId="S::m.vanderhenst@evertshuis.nl::244c9f6a-e61c-42f0-848e-57fe48d4f2db" providerId="AD" clId="Web-{BD04194D-E19B-3FBC-7DB2-5573063D123F}" dt="2026-07-21T11:51:26.010" v="15" actId="1076"/>
          <ac:picMkLst>
            <pc:docMk/>
            <pc:sldMk cId="2486129220" sldId="263"/>
            <ac:picMk id="7" creationId="{77E15B0E-3807-ED65-7D51-DE787EA6318D}"/>
          </ac:picMkLst>
        </pc:picChg>
      </pc:sldChg>
      <pc:sldChg chg="addSp delSp modSp">
        <pc:chgData name="Evertshuis - Marian van der Henst" userId="S::m.vanderhenst@evertshuis.nl::244c9f6a-e61c-42f0-848e-57fe48d4f2db" providerId="AD" clId="Web-{BD04194D-E19B-3FBC-7DB2-5573063D123F}" dt="2026-07-21T11:58:44.113" v="104" actId="20577"/>
        <pc:sldMkLst>
          <pc:docMk/>
          <pc:sldMk cId="53826380" sldId="264"/>
        </pc:sldMkLst>
        <pc:spChg chg="mod">
          <ac:chgData name="Evertshuis - Marian van der Henst" userId="S::m.vanderhenst@evertshuis.nl::244c9f6a-e61c-42f0-848e-57fe48d4f2db" providerId="AD" clId="Web-{BD04194D-E19B-3FBC-7DB2-5573063D123F}" dt="2026-07-21T11:58:44.113" v="104" actId="20577"/>
          <ac:spMkLst>
            <pc:docMk/>
            <pc:sldMk cId="53826380" sldId="264"/>
            <ac:spMk id="3" creationId="{12BE81E6-6B1F-35F7-B76D-199559024E0F}"/>
          </ac:spMkLst>
        </pc:spChg>
        <pc:picChg chg="del">
          <ac:chgData name="Evertshuis - Marian van der Henst" userId="S::m.vanderhenst@evertshuis.nl::244c9f6a-e61c-42f0-848e-57fe48d4f2db" providerId="AD" clId="Web-{BD04194D-E19B-3FBC-7DB2-5573063D123F}" dt="2026-07-21T11:53:40.982" v="65"/>
          <ac:picMkLst>
            <pc:docMk/>
            <pc:sldMk cId="53826380" sldId="264"/>
            <ac:picMk id="4" creationId="{25D3BD96-0CA4-916E-49AB-9DF0D7EB4D7D}"/>
          </ac:picMkLst>
        </pc:picChg>
        <pc:picChg chg="add del mod">
          <ac:chgData name="Evertshuis - Marian van der Henst" userId="S::m.vanderhenst@evertshuis.nl::244c9f6a-e61c-42f0-848e-57fe48d4f2db" providerId="AD" clId="Web-{BD04194D-E19B-3FBC-7DB2-5573063D123F}" dt="2026-07-21T11:53:53.576" v="67"/>
          <ac:picMkLst>
            <pc:docMk/>
            <pc:sldMk cId="53826380" sldId="264"/>
            <ac:picMk id="5" creationId="{10845364-6B01-3AEA-F4AD-EF875BC463D8}"/>
          </ac:picMkLst>
        </pc:picChg>
        <pc:picChg chg="add del mod">
          <ac:chgData name="Evertshuis - Marian van der Henst" userId="S::m.vanderhenst@evertshuis.nl::244c9f6a-e61c-42f0-848e-57fe48d4f2db" providerId="AD" clId="Web-{BD04194D-E19B-3FBC-7DB2-5573063D123F}" dt="2026-07-21T11:54:24.358" v="69"/>
          <ac:picMkLst>
            <pc:docMk/>
            <pc:sldMk cId="53826380" sldId="264"/>
            <ac:picMk id="6" creationId="{4A5E650D-BC10-2075-8A13-C0648A5C287F}"/>
          </ac:picMkLst>
        </pc:picChg>
        <pc:picChg chg="add del mod modCrop">
          <ac:chgData name="Evertshuis - Marian van der Henst" userId="S::m.vanderhenst@evertshuis.nl::244c9f6a-e61c-42f0-848e-57fe48d4f2db" providerId="AD" clId="Web-{BD04194D-E19B-3FBC-7DB2-5573063D123F}" dt="2026-07-21T11:57:49.081" v="86"/>
          <ac:picMkLst>
            <pc:docMk/>
            <pc:sldMk cId="53826380" sldId="264"/>
            <ac:picMk id="7" creationId="{8C6034DE-548A-3987-F83D-68FA48916B0D}"/>
          </ac:picMkLst>
        </pc:picChg>
        <pc:picChg chg="add mod">
          <ac:chgData name="Evertshuis - Marian van der Henst" userId="S::m.vanderhenst@evertshuis.nl::244c9f6a-e61c-42f0-848e-57fe48d4f2db" providerId="AD" clId="Web-{BD04194D-E19B-3FBC-7DB2-5573063D123F}" dt="2026-07-21T11:58:02.956" v="89" actId="14100"/>
          <ac:picMkLst>
            <pc:docMk/>
            <pc:sldMk cId="53826380" sldId="264"/>
            <ac:picMk id="8" creationId="{99A82DE1-6894-0ECA-99BE-35C8428ACB28}"/>
          </ac:picMkLst>
        </pc:picChg>
      </pc:sldChg>
      <pc:sldChg chg="modSp">
        <pc:chgData name="Evertshuis - Marian van der Henst" userId="S::m.vanderhenst@evertshuis.nl::244c9f6a-e61c-42f0-848e-57fe48d4f2db" providerId="AD" clId="Web-{BD04194D-E19B-3FBC-7DB2-5573063D123F}" dt="2026-07-21T11:59:58.162" v="131" actId="1076"/>
        <pc:sldMkLst>
          <pc:docMk/>
          <pc:sldMk cId="3374147862" sldId="265"/>
        </pc:sldMkLst>
        <pc:spChg chg="mod">
          <ac:chgData name="Evertshuis - Marian van der Henst" userId="S::m.vanderhenst@evertshuis.nl::244c9f6a-e61c-42f0-848e-57fe48d4f2db" providerId="AD" clId="Web-{BD04194D-E19B-3FBC-7DB2-5573063D123F}" dt="2026-07-21T11:59:53.958" v="130" actId="1076"/>
          <ac:spMkLst>
            <pc:docMk/>
            <pc:sldMk cId="3374147862" sldId="265"/>
            <ac:spMk id="2" creationId="{14E7E427-9636-AB9C-B8AB-F2ADBF5D068D}"/>
          </ac:spMkLst>
        </pc:spChg>
        <pc:spChg chg="mod">
          <ac:chgData name="Evertshuis - Marian van der Henst" userId="S::m.vanderhenst@evertshuis.nl::244c9f6a-e61c-42f0-848e-57fe48d4f2db" providerId="AD" clId="Web-{BD04194D-E19B-3FBC-7DB2-5573063D123F}" dt="2026-07-21T11:59:58.162" v="131" actId="1076"/>
          <ac:spMkLst>
            <pc:docMk/>
            <pc:sldMk cId="3374147862" sldId="265"/>
            <ac:spMk id="3" creationId="{B4B84A0C-49C9-FC53-9540-C67730BAF2EB}"/>
          </ac:spMkLst>
        </pc:spChg>
      </pc:sldChg>
      <pc:sldChg chg="del">
        <pc:chgData name="Evertshuis - Marian van der Henst" userId="S::m.vanderhenst@evertshuis.nl::244c9f6a-e61c-42f0-848e-57fe48d4f2db" providerId="AD" clId="Web-{BD04194D-E19B-3FBC-7DB2-5573063D123F}" dt="2026-07-21T12:00:17.490" v="132"/>
        <pc:sldMkLst>
          <pc:docMk/>
          <pc:sldMk cId="605820187" sldId="267"/>
        </pc:sldMkLst>
      </pc:sldChg>
      <pc:sldChg chg="addSp delSp modSp">
        <pc:chgData name="Evertshuis - Marian van der Henst" userId="S::m.vanderhenst@evertshuis.nl::244c9f6a-e61c-42f0-848e-57fe48d4f2db" providerId="AD" clId="Web-{BD04194D-E19B-3FBC-7DB2-5573063D123F}" dt="2026-07-21T12:02:19.072" v="158" actId="20577"/>
        <pc:sldMkLst>
          <pc:docMk/>
          <pc:sldMk cId="2833410848" sldId="268"/>
        </pc:sldMkLst>
        <pc:spChg chg="mod">
          <ac:chgData name="Evertshuis - Marian van der Henst" userId="S::m.vanderhenst@evertshuis.nl::244c9f6a-e61c-42f0-848e-57fe48d4f2db" providerId="AD" clId="Web-{BD04194D-E19B-3FBC-7DB2-5573063D123F}" dt="2026-07-21T12:01:42.805" v="144"/>
          <ac:spMkLst>
            <pc:docMk/>
            <pc:sldMk cId="2833410848" sldId="268"/>
            <ac:spMk id="2" creationId="{5255FEC1-CAC4-0EE8-73E0-098254719B51}"/>
          </ac:spMkLst>
        </pc:spChg>
        <pc:spChg chg="mod">
          <ac:chgData name="Evertshuis - Marian van der Henst" userId="S::m.vanderhenst@evertshuis.nl::244c9f6a-e61c-42f0-848e-57fe48d4f2db" providerId="AD" clId="Web-{BD04194D-E19B-3FBC-7DB2-5573063D123F}" dt="2026-07-21T12:02:19.072" v="158" actId="20577"/>
          <ac:spMkLst>
            <pc:docMk/>
            <pc:sldMk cId="2833410848" sldId="268"/>
            <ac:spMk id="3" creationId="{7E363586-F436-6437-4958-618BF33A029F}"/>
          </ac:spMkLst>
        </pc:spChg>
        <pc:picChg chg="del">
          <ac:chgData name="Evertshuis - Marian van der Henst" userId="S::m.vanderhenst@evertshuis.nl::244c9f6a-e61c-42f0-848e-57fe48d4f2db" providerId="AD" clId="Web-{BD04194D-E19B-3FBC-7DB2-5573063D123F}" dt="2026-07-21T12:00:23.647" v="133"/>
          <ac:picMkLst>
            <pc:docMk/>
            <pc:sldMk cId="2833410848" sldId="268"/>
            <ac:picMk id="4" creationId="{5EA35C46-C481-C0E9-B0A9-712466BB01FE}"/>
          </ac:picMkLst>
        </pc:picChg>
        <pc:picChg chg="add mod modCrop">
          <ac:chgData name="Evertshuis - Marian van der Henst" userId="S::m.vanderhenst@evertshuis.nl::244c9f6a-e61c-42f0-848e-57fe48d4f2db" providerId="AD" clId="Web-{BD04194D-E19B-3FBC-7DB2-5573063D123F}" dt="2026-07-21T12:01:33.336" v="142" actId="1076"/>
          <ac:picMkLst>
            <pc:docMk/>
            <pc:sldMk cId="2833410848" sldId="268"/>
            <ac:picMk id="5" creationId="{ADCB56AF-42DC-11E6-6817-4A368C4ACDAA}"/>
          </ac:picMkLst>
        </pc:picChg>
      </pc:sldChg>
      <pc:sldChg chg="addSp delSp modSp">
        <pc:chgData name="Evertshuis - Marian van der Henst" userId="S::m.vanderhenst@evertshuis.nl::244c9f6a-e61c-42f0-848e-57fe48d4f2db" providerId="AD" clId="Web-{BD04194D-E19B-3FBC-7DB2-5573063D123F}" dt="2026-07-21T12:06:46.094" v="188"/>
        <pc:sldMkLst>
          <pc:docMk/>
          <pc:sldMk cId="1886497111" sldId="269"/>
        </pc:sldMkLst>
        <pc:spChg chg="mod">
          <ac:chgData name="Evertshuis - Marian van der Henst" userId="S::m.vanderhenst@evertshuis.nl::244c9f6a-e61c-42f0-848e-57fe48d4f2db" providerId="AD" clId="Web-{BD04194D-E19B-3FBC-7DB2-5573063D123F}" dt="2026-07-21T12:06:37.344" v="186" actId="14100"/>
          <ac:spMkLst>
            <pc:docMk/>
            <pc:sldMk cId="1886497111" sldId="269"/>
            <ac:spMk id="2" creationId="{C3A51E11-CCB6-3F94-361F-7269A156656F}"/>
          </ac:spMkLst>
        </pc:spChg>
        <pc:spChg chg="mod">
          <ac:chgData name="Evertshuis - Marian van der Henst" userId="S::m.vanderhenst@evertshuis.nl::244c9f6a-e61c-42f0-848e-57fe48d4f2db" providerId="AD" clId="Web-{BD04194D-E19B-3FBC-7DB2-5573063D123F}" dt="2026-07-21T12:06:34.172" v="185" actId="14100"/>
          <ac:spMkLst>
            <pc:docMk/>
            <pc:sldMk cId="1886497111" sldId="269"/>
            <ac:spMk id="3" creationId="{55731DF2-C4A7-6B4C-448F-0D7E7E478E9A}"/>
          </ac:spMkLst>
        </pc:spChg>
        <pc:picChg chg="add del mod modCrop">
          <ac:chgData name="Evertshuis - Marian van der Henst" userId="S::m.vanderhenst@evertshuis.nl::244c9f6a-e61c-42f0-848e-57fe48d4f2db" providerId="AD" clId="Web-{BD04194D-E19B-3FBC-7DB2-5573063D123F}" dt="2026-07-21T12:06:46.094" v="188"/>
          <ac:picMkLst>
            <pc:docMk/>
            <pc:sldMk cId="1886497111" sldId="269"/>
            <ac:picMk id="4" creationId="{7A8D10CA-9B37-DDC3-5EF7-C7997B67D8C7}"/>
          </ac:picMkLst>
        </pc:picChg>
        <pc:picChg chg="del">
          <ac:chgData name="Evertshuis - Marian van der Henst" userId="S::m.vanderhenst@evertshuis.nl::244c9f6a-e61c-42f0-848e-57fe48d4f2db" providerId="AD" clId="Web-{BD04194D-E19B-3FBC-7DB2-5573063D123F}" dt="2026-07-21T12:02:54.026" v="169"/>
          <ac:picMkLst>
            <pc:docMk/>
            <pc:sldMk cId="1886497111" sldId="269"/>
            <ac:picMk id="6" creationId="{5A712298-B469-A2DD-73E1-FA51A3A1117E}"/>
          </ac:picMkLst>
        </pc:picChg>
      </pc:sldChg>
      <pc:sldChg chg="modSp">
        <pc:chgData name="Evertshuis - Marian van der Henst" userId="S::m.vanderhenst@evertshuis.nl::244c9f6a-e61c-42f0-848e-57fe48d4f2db" providerId="AD" clId="Web-{BD04194D-E19B-3FBC-7DB2-5573063D123F}" dt="2026-07-21T12:08:51.362" v="255" actId="20577"/>
        <pc:sldMkLst>
          <pc:docMk/>
          <pc:sldMk cId="1611330536" sldId="270"/>
        </pc:sldMkLst>
        <pc:spChg chg="mod">
          <ac:chgData name="Evertshuis - Marian van der Henst" userId="S::m.vanderhenst@evertshuis.nl::244c9f6a-e61c-42f0-848e-57fe48d4f2db" providerId="AD" clId="Web-{BD04194D-E19B-3FBC-7DB2-5573063D123F}" dt="2026-07-21T12:08:51.362" v="255" actId="20577"/>
          <ac:spMkLst>
            <pc:docMk/>
            <pc:sldMk cId="1611330536" sldId="270"/>
            <ac:spMk id="3" creationId="{0FF3F9C8-EDBA-F401-4B15-48E3C7BD6AB2}"/>
          </ac:spMkLst>
        </pc:spChg>
      </pc:sldChg>
      <pc:sldChg chg="modSp">
        <pc:chgData name="Evertshuis - Marian van der Henst" userId="S::m.vanderhenst@evertshuis.nl::244c9f6a-e61c-42f0-848e-57fe48d4f2db" providerId="AD" clId="Web-{BD04194D-E19B-3FBC-7DB2-5573063D123F}" dt="2026-07-21T12:09:34.598" v="264" actId="20577"/>
        <pc:sldMkLst>
          <pc:docMk/>
          <pc:sldMk cId="1119267077" sldId="271"/>
        </pc:sldMkLst>
        <pc:spChg chg="mod">
          <ac:chgData name="Evertshuis - Marian van der Henst" userId="S::m.vanderhenst@evertshuis.nl::244c9f6a-e61c-42f0-848e-57fe48d4f2db" providerId="AD" clId="Web-{BD04194D-E19B-3FBC-7DB2-5573063D123F}" dt="2026-07-21T12:09:34.598" v="264" actId="20577"/>
          <ac:spMkLst>
            <pc:docMk/>
            <pc:sldMk cId="1119267077" sldId="271"/>
            <ac:spMk id="3" creationId="{07091BD2-8A5E-CD90-ACAC-C9987C400C9D}"/>
          </ac:spMkLst>
        </pc:spChg>
      </pc:sldChg>
      <pc:sldChg chg="modSp">
        <pc:chgData name="Evertshuis - Marian van der Henst" userId="S::m.vanderhenst@evertshuis.nl::244c9f6a-e61c-42f0-848e-57fe48d4f2db" providerId="AD" clId="Web-{BD04194D-E19B-3FBC-7DB2-5573063D123F}" dt="2026-07-21T12:21:16.301" v="457" actId="20577"/>
        <pc:sldMkLst>
          <pc:docMk/>
          <pc:sldMk cId="2292530377" sldId="272"/>
        </pc:sldMkLst>
        <pc:spChg chg="mod">
          <ac:chgData name="Evertshuis - Marian van der Henst" userId="S::m.vanderhenst@evertshuis.nl::244c9f6a-e61c-42f0-848e-57fe48d4f2db" providerId="AD" clId="Web-{BD04194D-E19B-3FBC-7DB2-5573063D123F}" dt="2026-07-21T12:21:16.301" v="457" actId="20577"/>
          <ac:spMkLst>
            <pc:docMk/>
            <pc:sldMk cId="2292530377" sldId="272"/>
            <ac:spMk id="2" creationId="{7AA4A497-77EF-E0CB-8DE3-E4CAF0696539}"/>
          </ac:spMkLst>
        </pc:spChg>
        <pc:spChg chg="mod">
          <ac:chgData name="Evertshuis - Marian van der Henst" userId="S::m.vanderhenst@evertshuis.nl::244c9f6a-e61c-42f0-848e-57fe48d4f2db" providerId="AD" clId="Web-{BD04194D-E19B-3FBC-7DB2-5573063D123F}" dt="2026-07-21T12:10:42.724" v="277" actId="20577"/>
          <ac:spMkLst>
            <pc:docMk/>
            <pc:sldMk cId="2292530377" sldId="272"/>
            <ac:spMk id="3" creationId="{E574791F-2282-C048-A7CA-EBD54E108E3C}"/>
          </ac:spMkLst>
        </pc:spChg>
      </pc:sldChg>
      <pc:sldChg chg="addSp modSp">
        <pc:chgData name="Evertshuis - Marian van der Henst" userId="S::m.vanderhenst@evertshuis.nl::244c9f6a-e61c-42f0-848e-57fe48d4f2db" providerId="AD" clId="Web-{BD04194D-E19B-3FBC-7DB2-5573063D123F}" dt="2026-07-21T12:14:14.447" v="424" actId="14100"/>
        <pc:sldMkLst>
          <pc:docMk/>
          <pc:sldMk cId="2759239553" sldId="273"/>
        </pc:sldMkLst>
        <pc:spChg chg="mod">
          <ac:chgData name="Evertshuis - Marian van der Henst" userId="S::m.vanderhenst@evertshuis.nl::244c9f6a-e61c-42f0-848e-57fe48d4f2db" providerId="AD" clId="Web-{BD04194D-E19B-3FBC-7DB2-5573063D123F}" dt="2026-07-21T12:13:49.119" v="416" actId="20577"/>
          <ac:spMkLst>
            <pc:docMk/>
            <pc:sldMk cId="2759239553" sldId="273"/>
            <ac:spMk id="3" creationId="{785E766D-24EE-0F56-2423-8586FE33011E}"/>
          </ac:spMkLst>
        </pc:spChg>
        <pc:spChg chg="add mod">
          <ac:chgData name="Evertshuis - Marian van der Henst" userId="S::m.vanderhenst@evertshuis.nl::244c9f6a-e61c-42f0-848e-57fe48d4f2db" providerId="AD" clId="Web-{BD04194D-E19B-3FBC-7DB2-5573063D123F}" dt="2026-07-21T12:14:14.447" v="424" actId="14100"/>
          <ac:spMkLst>
            <pc:docMk/>
            <pc:sldMk cId="2759239553" sldId="273"/>
            <ac:spMk id="4" creationId="{13AECCEB-7CA3-7A53-5688-385BEB61A976}"/>
          </ac:spMkLst>
        </pc:spChg>
      </pc:sldChg>
      <pc:sldChg chg="del">
        <pc:chgData name="Evertshuis - Marian van der Henst" userId="S::m.vanderhenst@evertshuis.nl::244c9f6a-e61c-42f0-848e-57fe48d4f2db" providerId="AD" clId="Web-{BD04194D-E19B-3FBC-7DB2-5573063D123F}" dt="2026-07-21T12:17:37.170" v="438"/>
        <pc:sldMkLst>
          <pc:docMk/>
          <pc:sldMk cId="2528283591" sldId="274"/>
        </pc:sldMkLst>
      </pc:sldChg>
      <pc:sldChg chg="modSp del">
        <pc:chgData name="Evertshuis - Marian van der Henst" userId="S::m.vanderhenst@evertshuis.nl::244c9f6a-e61c-42f0-848e-57fe48d4f2db" providerId="AD" clId="Web-{BD04194D-E19B-3FBC-7DB2-5573063D123F}" dt="2026-07-21T12:17:53.874" v="442"/>
        <pc:sldMkLst>
          <pc:docMk/>
          <pc:sldMk cId="627456389" sldId="276"/>
        </pc:sldMkLst>
        <pc:spChg chg="mod">
          <ac:chgData name="Evertshuis - Marian van der Henst" userId="S::m.vanderhenst@evertshuis.nl::244c9f6a-e61c-42f0-848e-57fe48d4f2db" providerId="AD" clId="Web-{BD04194D-E19B-3FBC-7DB2-5573063D123F}" dt="2026-07-21T12:16:57.216" v="434" actId="20577"/>
          <ac:spMkLst>
            <pc:docMk/>
            <pc:sldMk cId="627456389" sldId="276"/>
            <ac:spMk id="2" creationId="{2FE9E326-1B7F-CFC2-5993-630F1CF1CE2B}"/>
          </ac:spMkLst>
        </pc:spChg>
        <pc:spChg chg="mod">
          <ac:chgData name="Evertshuis - Marian van der Henst" userId="S::m.vanderhenst@evertshuis.nl::244c9f6a-e61c-42f0-848e-57fe48d4f2db" providerId="AD" clId="Web-{BD04194D-E19B-3FBC-7DB2-5573063D123F}" dt="2026-07-21T12:17:13.811" v="437" actId="20577"/>
          <ac:spMkLst>
            <pc:docMk/>
            <pc:sldMk cId="627456389" sldId="276"/>
            <ac:spMk id="3" creationId="{0647DA69-76EB-13B4-1FF4-97120DB8D2C2}"/>
          </ac:spMkLst>
        </pc:spChg>
      </pc:sldChg>
      <pc:sldChg chg="modSp">
        <pc:chgData name="Evertshuis - Marian van der Henst" userId="S::m.vanderhenst@evertshuis.nl::244c9f6a-e61c-42f0-848e-57fe48d4f2db" providerId="AD" clId="Web-{BD04194D-E19B-3FBC-7DB2-5573063D123F}" dt="2026-07-21T12:12:26.601" v="377" actId="20577"/>
        <pc:sldMkLst>
          <pc:docMk/>
          <pc:sldMk cId="3601897777" sldId="277"/>
        </pc:sldMkLst>
        <pc:spChg chg="mod">
          <ac:chgData name="Evertshuis - Marian van der Henst" userId="S::m.vanderhenst@evertshuis.nl::244c9f6a-e61c-42f0-848e-57fe48d4f2db" providerId="AD" clId="Web-{BD04194D-E19B-3FBC-7DB2-5573063D123F}" dt="2026-07-21T12:11:11.006" v="291" actId="20577"/>
          <ac:spMkLst>
            <pc:docMk/>
            <pc:sldMk cId="3601897777" sldId="277"/>
            <ac:spMk id="2" creationId="{CDC91675-0DC6-EC3F-0F77-BB6708C3D8E4}"/>
          </ac:spMkLst>
        </pc:spChg>
        <pc:spChg chg="mod">
          <ac:chgData name="Evertshuis - Marian van der Henst" userId="S::m.vanderhenst@evertshuis.nl::244c9f6a-e61c-42f0-848e-57fe48d4f2db" providerId="AD" clId="Web-{BD04194D-E19B-3FBC-7DB2-5573063D123F}" dt="2026-07-21T12:12:26.601" v="377" actId="20577"/>
          <ac:spMkLst>
            <pc:docMk/>
            <pc:sldMk cId="3601897777" sldId="277"/>
            <ac:spMk id="3" creationId="{6051F4DF-666F-E286-6856-E863FA457490}"/>
          </ac:spMkLst>
        </pc:spChg>
      </pc:sldChg>
      <pc:sldChg chg="modSp">
        <pc:chgData name="Evertshuis - Marian van der Henst" userId="S::m.vanderhenst@evertshuis.nl::244c9f6a-e61c-42f0-848e-57fe48d4f2db" providerId="AD" clId="Web-{BD04194D-E19B-3FBC-7DB2-5573063D123F}" dt="2026-07-21T12:13:32.368" v="415" actId="20577"/>
        <pc:sldMkLst>
          <pc:docMk/>
          <pc:sldMk cId="1874894068" sldId="278"/>
        </pc:sldMkLst>
        <pc:spChg chg="mod">
          <ac:chgData name="Evertshuis - Marian van der Henst" userId="S::m.vanderhenst@evertshuis.nl::244c9f6a-e61c-42f0-848e-57fe48d4f2db" providerId="AD" clId="Web-{BD04194D-E19B-3FBC-7DB2-5573063D123F}" dt="2026-07-21T12:13:32.368" v="415" actId="20577"/>
          <ac:spMkLst>
            <pc:docMk/>
            <pc:sldMk cId="1874894068" sldId="278"/>
            <ac:spMk id="3" creationId="{E813DFDB-6813-E0BD-7B90-6F440C9A6EEF}"/>
          </ac:spMkLst>
        </pc:spChg>
      </pc:sldChg>
      <pc:sldChg chg="addSp delSp modSp">
        <pc:chgData name="Evertshuis - Marian van der Henst" userId="S::m.vanderhenst@evertshuis.nl::244c9f6a-e61c-42f0-848e-57fe48d4f2db" providerId="AD" clId="Web-{BD04194D-E19B-3FBC-7DB2-5573063D123F}" dt="2026-07-21T12:19:38.830" v="452" actId="1076"/>
        <pc:sldMkLst>
          <pc:docMk/>
          <pc:sldMk cId="3833829166" sldId="280"/>
        </pc:sldMkLst>
        <pc:spChg chg="mod">
          <ac:chgData name="Evertshuis - Marian van der Henst" userId="S::m.vanderhenst@evertshuis.nl::244c9f6a-e61c-42f0-848e-57fe48d4f2db" providerId="AD" clId="Web-{BD04194D-E19B-3FBC-7DB2-5573063D123F}" dt="2026-07-21T12:19:00.813" v="449"/>
          <ac:spMkLst>
            <pc:docMk/>
            <pc:sldMk cId="3833829166" sldId="280"/>
            <ac:spMk id="2" creationId="{E49BD5AA-F54F-7B25-77FC-BFD1918E528D}"/>
          </ac:spMkLst>
        </pc:spChg>
        <pc:spChg chg="mod">
          <ac:chgData name="Evertshuis - Marian van der Henst" userId="S::m.vanderhenst@evertshuis.nl::244c9f6a-e61c-42f0-848e-57fe48d4f2db" providerId="AD" clId="Web-{BD04194D-E19B-3FBC-7DB2-5573063D123F}" dt="2026-07-21T12:19:00.813" v="449"/>
          <ac:spMkLst>
            <pc:docMk/>
            <pc:sldMk cId="3833829166" sldId="280"/>
            <ac:spMk id="3" creationId="{4B321368-94E6-06F6-CD93-CA5433597C96}"/>
          </ac:spMkLst>
        </pc:spChg>
        <pc:spChg chg="del">
          <ac:chgData name="Evertshuis - Marian van der Henst" userId="S::m.vanderhenst@evertshuis.nl::244c9f6a-e61c-42f0-848e-57fe48d4f2db" providerId="AD" clId="Web-{BD04194D-E19B-3FBC-7DB2-5573063D123F}" dt="2026-07-21T12:19:00.813" v="449"/>
          <ac:spMkLst>
            <pc:docMk/>
            <pc:sldMk cId="3833829166" sldId="280"/>
            <ac:spMk id="12" creationId="{04812C46-200A-4DEB-A05E-3ED6C68C2387}"/>
          </ac:spMkLst>
        </pc:spChg>
        <pc:spChg chg="del">
          <ac:chgData name="Evertshuis - Marian van der Henst" userId="S::m.vanderhenst@evertshuis.nl::244c9f6a-e61c-42f0-848e-57fe48d4f2db" providerId="AD" clId="Web-{BD04194D-E19B-3FBC-7DB2-5573063D123F}" dt="2026-07-21T12:19:00.813" v="449"/>
          <ac:spMkLst>
            <pc:docMk/>
            <pc:sldMk cId="3833829166" sldId="280"/>
            <ac:spMk id="14" creationId="{D1EA859B-E555-4109-94F3-6700E046E008}"/>
          </ac:spMkLst>
        </pc:spChg>
        <pc:spChg chg="add">
          <ac:chgData name="Evertshuis - Marian van der Henst" userId="S::m.vanderhenst@evertshuis.nl::244c9f6a-e61c-42f0-848e-57fe48d4f2db" providerId="AD" clId="Web-{BD04194D-E19B-3FBC-7DB2-5573063D123F}" dt="2026-07-21T12:19:00.813" v="449"/>
          <ac:spMkLst>
            <pc:docMk/>
            <pc:sldMk cId="3833829166" sldId="280"/>
            <ac:spMk id="19" creationId="{04812C46-200A-4DEB-A05E-3ED6C68C2387}"/>
          </ac:spMkLst>
        </pc:spChg>
        <pc:spChg chg="add">
          <ac:chgData name="Evertshuis - Marian van der Henst" userId="S::m.vanderhenst@evertshuis.nl::244c9f6a-e61c-42f0-848e-57fe48d4f2db" providerId="AD" clId="Web-{BD04194D-E19B-3FBC-7DB2-5573063D123F}" dt="2026-07-21T12:19:00.813" v="449"/>
          <ac:spMkLst>
            <pc:docMk/>
            <pc:sldMk cId="3833829166" sldId="280"/>
            <ac:spMk id="21" creationId="{D1EA859B-E555-4109-94F3-6700E046E008}"/>
          </ac:spMkLst>
        </pc:spChg>
        <pc:picChg chg="del">
          <ac:chgData name="Evertshuis - Marian van der Henst" userId="S::m.vanderhenst@evertshuis.nl::244c9f6a-e61c-42f0-848e-57fe48d4f2db" providerId="AD" clId="Web-{BD04194D-E19B-3FBC-7DB2-5573063D123F}" dt="2026-07-21T12:18:18.109" v="445"/>
          <ac:picMkLst>
            <pc:docMk/>
            <pc:sldMk cId="3833829166" sldId="280"/>
            <ac:picMk id="4" creationId="{74E42F63-0D5F-72C6-E2A3-76F6169E1A99}"/>
          </ac:picMkLst>
        </pc:picChg>
        <pc:picChg chg="add mod ord modCrop">
          <ac:chgData name="Evertshuis - Marian van der Henst" userId="S::m.vanderhenst@evertshuis.nl::244c9f6a-e61c-42f0-848e-57fe48d4f2db" providerId="AD" clId="Web-{BD04194D-E19B-3FBC-7DB2-5573063D123F}" dt="2026-07-21T12:19:38.830" v="452" actId="1076"/>
          <ac:picMkLst>
            <pc:docMk/>
            <pc:sldMk cId="3833829166" sldId="280"/>
            <ac:picMk id="6" creationId="{FA4578F3-9D4E-8579-1B93-2484EB91958C}"/>
          </ac:picMkLst>
        </pc:picChg>
      </pc:sldChg>
      <pc:sldChg chg="del">
        <pc:chgData name="Evertshuis - Marian van der Henst" userId="S::m.vanderhenst@evertshuis.nl::244c9f6a-e61c-42f0-848e-57fe48d4f2db" providerId="AD" clId="Web-{BD04194D-E19B-3FBC-7DB2-5573063D123F}" dt="2026-07-21T12:22:04.709" v="458"/>
        <pc:sldMkLst>
          <pc:docMk/>
          <pc:sldMk cId="940837554" sldId="282"/>
        </pc:sldMkLst>
      </pc:sldChg>
      <pc:sldChg chg="addSp delSp modSp">
        <pc:chgData name="Evertshuis - Marian van der Henst" userId="S::m.vanderhenst@evertshuis.nl::244c9f6a-e61c-42f0-848e-57fe48d4f2db" providerId="AD" clId="Web-{BD04194D-E19B-3FBC-7DB2-5573063D123F}" dt="2026-07-21T12:23:09.429" v="486" actId="20577"/>
        <pc:sldMkLst>
          <pc:docMk/>
          <pc:sldMk cId="1473862276" sldId="283"/>
        </pc:sldMkLst>
        <pc:spChg chg="mod">
          <ac:chgData name="Evertshuis - Marian van der Henst" userId="S::m.vanderhenst@evertshuis.nl::244c9f6a-e61c-42f0-848e-57fe48d4f2db" providerId="AD" clId="Web-{BD04194D-E19B-3FBC-7DB2-5573063D123F}" dt="2026-07-21T12:23:09.429" v="486" actId="20577"/>
          <ac:spMkLst>
            <pc:docMk/>
            <pc:sldMk cId="1473862276" sldId="283"/>
            <ac:spMk id="3" creationId="{916F09E1-00C1-EFBF-C3D7-B77C42C08C0F}"/>
          </ac:spMkLst>
        </pc:spChg>
        <pc:spChg chg="add del mod">
          <ac:chgData name="Evertshuis - Marian van der Henst" userId="S::m.vanderhenst@evertshuis.nl::244c9f6a-e61c-42f0-848e-57fe48d4f2db" providerId="AD" clId="Web-{BD04194D-E19B-3FBC-7DB2-5573063D123F}" dt="2026-07-21T11:49:08.304" v="5"/>
          <ac:spMkLst>
            <pc:docMk/>
            <pc:sldMk cId="1473862276" sldId="283"/>
            <ac:spMk id="5" creationId="{E5E2982A-96C4-18DA-9931-8CAA0144E180}"/>
          </ac:spMkLst>
        </pc:spChg>
      </pc:sldChg>
      <pc:sldChg chg="add del replId">
        <pc:chgData name="Evertshuis - Marian van der Henst" userId="S::m.vanderhenst@evertshuis.nl::244c9f6a-e61c-42f0-848e-57fe48d4f2db" providerId="AD" clId="Web-{BD04194D-E19B-3FBC-7DB2-5573063D123F}" dt="2026-07-21T12:18:53.751" v="448"/>
        <pc:sldMkLst>
          <pc:docMk/>
          <pc:sldMk cId="2956086393" sldId="284"/>
        </pc:sldMkLst>
      </pc:sldChg>
      <pc:sldChg chg="del">
        <pc:chgData name="Evertshuis - Marian van der Henst" userId="S::m.vanderhenst@evertshuis.nl::244c9f6a-e61c-42f0-848e-57fe48d4f2db" providerId="AD" clId="Web-{BD04194D-E19B-3FBC-7DB2-5573063D123F}" dt="2026-07-21T12:17:39.311" v="439"/>
        <pc:sldMkLst>
          <pc:docMk/>
          <pc:sldMk cId="3482222302" sldId="284"/>
        </pc:sldMkLst>
      </pc:sldChg>
      <pc:sldChg chg="del">
        <pc:chgData name="Evertshuis - Marian van der Henst" userId="S::m.vanderhenst@evertshuis.nl::244c9f6a-e61c-42f0-848e-57fe48d4f2db" providerId="AD" clId="Web-{BD04194D-E19B-3FBC-7DB2-5573063D123F}" dt="2026-07-21T12:17:41.311" v="440"/>
        <pc:sldMkLst>
          <pc:docMk/>
          <pc:sldMk cId="2443162695" sldId="285"/>
        </pc:sldMkLst>
      </pc:sldChg>
      <pc:sldChg chg="del">
        <pc:chgData name="Evertshuis - Marian van der Henst" userId="S::m.vanderhenst@evertshuis.nl::244c9f6a-e61c-42f0-848e-57fe48d4f2db" providerId="AD" clId="Web-{BD04194D-E19B-3FBC-7DB2-5573063D123F}" dt="2026-07-21T12:17:47.186" v="441"/>
        <pc:sldMkLst>
          <pc:docMk/>
          <pc:sldMk cId="2716684520" sldId="28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21.07.2026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21.07.2026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21.07.2026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21.07.2026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21.07.2026</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21.07.2026</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21.07.2026</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21.07.2026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21.07.2026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21.07.2026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21.07.2026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a:t>
            </a:fld>
            <a:endParaRPr lang="de-DE"/>
          </a:p>
        </p:txBody>
      </p:sp>
    </p:spTree>
    <p:extLst>
      <p:ext uri="{BB962C8B-B14F-4D97-AF65-F5344CB8AC3E}">
        <p14:creationId xmlns:p14="http://schemas.microsoft.com/office/powerpoint/2010/main" val="3231119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21.07.2026</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a:t>
            </a:fld>
            <a:endParaRPr lang="de-DE"/>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FEDC7473-70C2-804A-680F-38F5F29EC566}"/>
              </a:ext>
            </a:extLst>
          </p:cNvPr>
          <p:cNvPicPr>
            <a:picLocks noChangeAspect="1"/>
          </p:cNvPicPr>
          <p:nvPr/>
        </p:nvPicPr>
        <p:blipFill>
          <a:blip r:embed="rId2">
            <a:extLst>
              <a:ext uri="{28A0092B-C50C-407E-A947-70E740481C1C}">
                <a14:useLocalDpi xmlns:a14="http://schemas.microsoft.com/office/drawing/2010/main" val="0"/>
              </a:ext>
            </a:extLst>
          </a:blip>
          <a:srcRect t="2309" b="26768"/>
          <a:stretch>
            <a:fillRect/>
          </a:stretch>
        </p:blipFill>
        <p:spPr>
          <a:xfrm>
            <a:off x="2522358" y="10"/>
            <a:ext cx="9669642" cy="6857990"/>
          </a:xfrm>
          <a:prstGeom prst="rect">
            <a:avLst/>
          </a:prstGeom>
        </p:spPr>
      </p:pic>
      <p:sp>
        <p:nvSpPr>
          <p:cNvPr id="27" name="Rectangle 2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p:cNvSpPr>
            <a:spLocks noGrp="1"/>
          </p:cNvSpPr>
          <p:nvPr>
            <p:ph type="ctrTitle"/>
          </p:nvPr>
        </p:nvSpPr>
        <p:spPr>
          <a:xfrm>
            <a:off x="952228" y="743447"/>
            <a:ext cx="3973385" cy="3692028"/>
          </a:xfrm>
          <a:noFill/>
        </p:spPr>
        <p:txBody>
          <a:bodyPr vert="horz" lIns="91440" tIns="45720" rIns="91440" bIns="45720" rtlCol="0">
            <a:normAutofit/>
          </a:bodyPr>
          <a:lstStyle/>
          <a:p>
            <a:pPr algn="l"/>
            <a:r>
              <a:rPr lang="de-DE" sz="5200" b="1" dirty="0"/>
              <a:t>EVERTS</a:t>
            </a:r>
            <a:r>
              <a:rPr lang="de-DE" sz="5200" dirty="0"/>
              <a:t>HUIS</a:t>
            </a:r>
            <a:br>
              <a:rPr lang="de-DE" sz="5200" b="1" dirty="0"/>
            </a:br>
            <a:r>
              <a:rPr lang="de-DE" sz="5200" b="1" dirty="0" err="1">
                <a:latin typeface="Aptos"/>
              </a:rPr>
              <a:t>Jaarverslag</a:t>
            </a:r>
            <a:r>
              <a:rPr lang="de-DE" sz="5200" b="1" dirty="0">
                <a:latin typeface="Aptos"/>
              </a:rPr>
              <a:t> 2025</a:t>
            </a:r>
            <a:endParaRPr lang="de-DE" sz="5200" b="1" dirty="0"/>
          </a:p>
        </p:txBody>
      </p:sp>
    </p:spTree>
    <p:extLst>
      <p:ext uri="{BB962C8B-B14F-4D97-AF65-F5344CB8AC3E}">
        <p14:creationId xmlns:p14="http://schemas.microsoft.com/office/powerpoint/2010/main" val="3351439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AF6FD69-52AF-B31C-AC04-61841C69D92D}"/>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nl-NL" b="1" dirty="0">
                <a:solidFill>
                  <a:srgbClr val="D66669"/>
                </a:solidFill>
              </a:rPr>
              <a:t>VOORWOORD</a:t>
            </a:r>
          </a:p>
        </p:txBody>
      </p:sp>
      <p:sp>
        <p:nvSpPr>
          <p:cNvPr id="3" name="Tijdelijke aanduiding voor inhoud 2">
            <a:extLst>
              <a:ext uri="{FF2B5EF4-FFF2-40B4-BE49-F238E27FC236}">
                <a16:creationId xmlns:a16="http://schemas.microsoft.com/office/drawing/2014/main" id="{8F070349-7DC9-30D6-29BC-A7E3188B8E37}"/>
              </a:ext>
            </a:extLst>
          </p:cNvPr>
          <p:cNvSpPr>
            <a:spLocks noGrp="1"/>
          </p:cNvSpPr>
          <p:nvPr>
            <p:ph idx="1"/>
          </p:nvPr>
        </p:nvSpPr>
        <p:spPr>
          <a:xfrm>
            <a:off x="838200" y="1962487"/>
            <a:ext cx="5347012" cy="4051190"/>
          </a:xfrm>
        </p:spPr>
        <p:txBody>
          <a:bodyPr vert="horz" lIns="91440" tIns="45720" rIns="91440" bIns="45720" rtlCol="0" anchor="t">
            <a:noAutofit/>
          </a:bodyPr>
          <a:lstStyle/>
          <a:p>
            <a:pPr marL="0" indent="0">
              <a:buNone/>
            </a:pPr>
            <a:r>
              <a:rPr lang="nl-NL" sz="1600" dirty="0">
                <a:ea typeface="+mn-lt"/>
                <a:cs typeface="+mn-lt"/>
              </a:rPr>
              <a:t>Het was een succesvol, maar ook een bewogen jaar voor het Evertshuis. Halverwege het jaar heeft de gemeente de exploitatie overgenomen. Het bestuur en de directeur zegden op. Een interim-bestuur werd benoemd. </a:t>
            </a:r>
          </a:p>
          <a:p>
            <a:pPr marL="0" indent="0">
              <a:buNone/>
            </a:pPr>
            <a:r>
              <a:rPr lang="nl-NL" sz="1600" dirty="0">
                <a:ea typeface="+mn-lt"/>
                <a:cs typeface="+mn-lt"/>
              </a:rPr>
              <a:t>De bezoekersaantallen van bijna alle activiteiten en ook de bezoekers van het gebouw bleven nagenoeg gelijk. Van huurders, theatervoorstellingen en spontane binnenloop voor een kopje koffie na een wandeling. Er is een lichte daling te zien vanwege het wegvallen van de balie van de gemeente.</a:t>
            </a:r>
            <a:endParaRPr lang="en-US" sz="1600" dirty="0"/>
          </a:p>
          <a:p>
            <a:pPr marL="0" indent="0">
              <a:buNone/>
            </a:pPr>
            <a:r>
              <a:rPr lang="nl-NL" sz="1600" dirty="0"/>
              <a:t>Het theaterprogramma is goed bezocht en verder hebben we ook dit jaar diverse grote evenementen georganiseerd. Het Korenfestival, de </a:t>
            </a:r>
            <a:r>
              <a:rPr lang="nl-NL" sz="1600" dirty="0" err="1"/>
              <a:t>Boreftse</a:t>
            </a:r>
            <a:r>
              <a:rPr lang="nl-NL" sz="1600" dirty="0"/>
              <a:t> Boekenmarkt en de kleedjesmarkt werden bezocht door veel mensen.</a:t>
            </a:r>
          </a:p>
          <a:p>
            <a:pPr marL="0" indent="0">
              <a:buNone/>
            </a:pPr>
            <a:r>
              <a:rPr lang="nl-NL" sz="1600" dirty="0">
                <a:ea typeface="+mn-lt"/>
                <a:cs typeface="+mn-lt"/>
              </a:rPr>
              <a:t>In dit jaarverslag kijken we terug op een zeer goed jaar. In de hoop dat er meer mogen volgen.</a:t>
            </a:r>
            <a:endParaRPr lang="nl-NL" sz="1600" dirty="0"/>
          </a:p>
          <a:p>
            <a:pPr marL="0" indent="0">
              <a:buNone/>
            </a:pPr>
            <a:endParaRPr lang="nl-NL" sz="1600" dirty="0"/>
          </a:p>
        </p:txBody>
      </p:sp>
      <p:pic>
        <p:nvPicPr>
          <p:cNvPr id="6" name="Afbeelding 5">
            <a:extLst>
              <a:ext uri="{FF2B5EF4-FFF2-40B4-BE49-F238E27FC236}">
                <a16:creationId xmlns:a16="http://schemas.microsoft.com/office/drawing/2014/main" id="{68094F00-7C3F-2C5A-CB52-E057FC0154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2913" y="0"/>
            <a:ext cx="5606038" cy="6858000"/>
          </a:xfrm>
          <a:prstGeom prst="rect">
            <a:avLst/>
          </a:prstGeom>
        </p:spPr>
      </p:pic>
    </p:spTree>
    <p:extLst>
      <p:ext uri="{BB962C8B-B14F-4D97-AF65-F5344CB8AC3E}">
        <p14:creationId xmlns:p14="http://schemas.microsoft.com/office/powerpoint/2010/main" val="813721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94FB-AA26-55CA-A782-9D1F247BB964}"/>
              </a:ext>
            </a:extLst>
          </p:cNvPr>
          <p:cNvSpPr>
            <a:spLocks noGrp="1"/>
          </p:cNvSpPr>
          <p:nvPr>
            <p:ph type="title"/>
          </p:nvPr>
        </p:nvSpPr>
        <p:spPr/>
        <p:txBody>
          <a:bodyPr/>
          <a:lstStyle/>
          <a:p>
            <a:r>
              <a:rPr lang="nl-NL" b="1" dirty="0">
                <a:solidFill>
                  <a:schemeClr val="bg1"/>
                </a:solidFill>
              </a:rPr>
              <a:t>INHOUD</a:t>
            </a:r>
            <a:endParaRPr lang="en-US" b="1" dirty="0">
              <a:solidFill>
                <a:schemeClr val="bg1"/>
              </a:solidFill>
            </a:endParaRPr>
          </a:p>
        </p:txBody>
      </p:sp>
      <p:sp>
        <p:nvSpPr>
          <p:cNvPr id="3" name="Content Placeholder 2">
            <a:extLst>
              <a:ext uri="{FF2B5EF4-FFF2-40B4-BE49-F238E27FC236}">
                <a16:creationId xmlns:a16="http://schemas.microsoft.com/office/drawing/2014/main" id="{916F09E1-00C1-EFBF-C3D7-B77C42C08C0F}"/>
              </a:ext>
            </a:extLst>
          </p:cNvPr>
          <p:cNvSpPr>
            <a:spLocks noGrp="1"/>
          </p:cNvSpPr>
          <p:nvPr>
            <p:ph idx="1"/>
          </p:nvPr>
        </p:nvSpPr>
        <p:spPr/>
        <p:txBody>
          <a:bodyPr vert="horz" lIns="91440" tIns="45720" rIns="91440" bIns="45720" rtlCol="0" anchor="t">
            <a:normAutofit/>
          </a:bodyPr>
          <a:lstStyle/>
          <a:p>
            <a:r>
              <a:rPr lang="en-US" sz="4400" dirty="0"/>
              <a:t>Het </a:t>
            </a:r>
            <a:r>
              <a:rPr lang="en-US" sz="4400" dirty="0" err="1"/>
              <a:t>Evertshuis</a:t>
            </a:r>
            <a:endParaRPr lang="en-US" sz="4400" dirty="0"/>
          </a:p>
          <a:p>
            <a:r>
              <a:rPr lang="en-US" sz="4400" dirty="0"/>
              <a:t>De </a:t>
            </a:r>
            <a:r>
              <a:rPr lang="en-US" sz="4400" dirty="0" err="1"/>
              <a:t>gezichten</a:t>
            </a:r>
            <a:r>
              <a:rPr lang="en-US" sz="4400" dirty="0"/>
              <a:t> achter het </a:t>
            </a:r>
            <a:r>
              <a:rPr lang="en-US" sz="4400" dirty="0" err="1"/>
              <a:t>Evertshuis</a:t>
            </a:r>
          </a:p>
          <a:p>
            <a:r>
              <a:rPr lang="en-US" sz="4400" dirty="0"/>
              <a:t>Tot slot</a:t>
            </a:r>
          </a:p>
        </p:txBody>
      </p:sp>
      <p:pic>
        <p:nvPicPr>
          <p:cNvPr id="4" name="Picture 3">
            <a:extLst>
              <a:ext uri="{FF2B5EF4-FFF2-40B4-BE49-F238E27FC236}">
                <a16:creationId xmlns:a16="http://schemas.microsoft.com/office/drawing/2014/main" id="{DD371689-BC54-EAE7-43EE-28A87A53A670}"/>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1473862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C53A44-149A-3AA9-32D1-7C3386ADF038}"/>
              </a:ext>
            </a:extLst>
          </p:cNvPr>
          <p:cNvSpPr>
            <a:spLocks noGrp="1"/>
          </p:cNvSpPr>
          <p:nvPr>
            <p:ph type="title"/>
          </p:nvPr>
        </p:nvSpPr>
        <p:spPr>
          <a:xfrm>
            <a:off x="4291939" y="365125"/>
            <a:ext cx="6972796" cy="1345355"/>
          </a:xfrm>
        </p:spPr>
        <p:txBody>
          <a:bodyPr/>
          <a:lstStyle/>
          <a:p>
            <a:r>
              <a:rPr lang="nl-NL" b="1" dirty="0">
                <a:solidFill>
                  <a:schemeClr val="bg1"/>
                </a:solidFill>
              </a:rPr>
              <a:t>HET EVERTSHUIS</a:t>
            </a:r>
          </a:p>
        </p:txBody>
      </p:sp>
      <p:sp>
        <p:nvSpPr>
          <p:cNvPr id="3" name="Tijdelijke aanduiding voor inhoud 2">
            <a:extLst>
              <a:ext uri="{FF2B5EF4-FFF2-40B4-BE49-F238E27FC236}">
                <a16:creationId xmlns:a16="http://schemas.microsoft.com/office/drawing/2014/main" id="{F95E9BC9-D267-8412-E246-DE2D6BF654AB}"/>
              </a:ext>
            </a:extLst>
          </p:cNvPr>
          <p:cNvSpPr>
            <a:spLocks noGrp="1"/>
          </p:cNvSpPr>
          <p:nvPr>
            <p:ph idx="1"/>
          </p:nvPr>
        </p:nvSpPr>
        <p:spPr>
          <a:xfrm>
            <a:off x="4291939" y="1617807"/>
            <a:ext cx="6972796" cy="4321650"/>
          </a:xfrm>
        </p:spPr>
        <p:txBody>
          <a:bodyPr vert="horz" lIns="91440" tIns="45720" rIns="91440" bIns="45720" rtlCol="0" anchor="t">
            <a:normAutofit fontScale="92500" lnSpcReduction="10000"/>
          </a:bodyPr>
          <a:lstStyle/>
          <a:p>
            <a:r>
              <a:rPr lang="nl-NL"/>
              <a:t>We zijn een dorpshuis waar:</a:t>
            </a:r>
          </a:p>
          <a:p>
            <a:pPr lvl="1">
              <a:buFont typeface="Courier New" panose="020B0604020202020204" pitchFamily="34" charset="0"/>
              <a:buChar char="o"/>
            </a:pPr>
            <a:r>
              <a:rPr lang="nl-NL"/>
              <a:t>Het theater een breed aanbod van cultuur en vermaak aanbiedt</a:t>
            </a:r>
          </a:p>
          <a:p>
            <a:pPr lvl="1">
              <a:buFont typeface="Courier New" panose="020B0604020202020204" pitchFamily="34" charset="0"/>
              <a:buChar char="o"/>
            </a:pPr>
            <a:r>
              <a:rPr lang="nl-NL"/>
              <a:t>Je welkom bent voor een kop koffie of een praatje</a:t>
            </a:r>
          </a:p>
          <a:p>
            <a:pPr lvl="1">
              <a:buFont typeface="Courier New" panose="020B0604020202020204" pitchFamily="34" charset="0"/>
              <a:buChar char="o"/>
            </a:pPr>
            <a:r>
              <a:rPr lang="nl-NL"/>
              <a:t>Bedrijven diverse activiteiten organiseren</a:t>
            </a:r>
          </a:p>
          <a:p>
            <a:pPr lvl="1">
              <a:buFont typeface="Courier New" panose="020B0604020202020204" pitchFamily="34" charset="0"/>
              <a:buChar char="o"/>
            </a:pPr>
            <a:r>
              <a:rPr lang="nl-NL"/>
              <a:t>Huurders kantoor houden, les geven</a:t>
            </a:r>
          </a:p>
          <a:p>
            <a:pPr lvl="1">
              <a:buFont typeface="Courier New" panose="020B0604020202020204" pitchFamily="34" charset="0"/>
              <a:buChar char="o"/>
            </a:pPr>
            <a:r>
              <a:rPr lang="nl-NL"/>
              <a:t>Stichtingen en verenigingen hun bijeenkomsten houden</a:t>
            </a:r>
          </a:p>
          <a:p>
            <a:pPr lvl="1">
              <a:buFont typeface="Courier New" panose="020B0604020202020204" pitchFamily="34" charset="0"/>
              <a:buChar char="o"/>
            </a:pPr>
            <a:r>
              <a:rPr lang="nl-NL"/>
              <a:t>Lokale bands oefenen</a:t>
            </a:r>
          </a:p>
          <a:p>
            <a:pPr lvl="1">
              <a:buFont typeface="Courier New" panose="020B0604020202020204" pitchFamily="34" charset="0"/>
              <a:buChar char="o"/>
            </a:pPr>
            <a:r>
              <a:rPr lang="nl-NL"/>
              <a:t>Serviceclubs vergaderen</a:t>
            </a:r>
          </a:p>
          <a:p>
            <a:pPr lvl="1">
              <a:buFont typeface="Courier New" panose="020B0604020202020204" pitchFamily="34" charset="0"/>
              <a:buChar char="o"/>
            </a:pPr>
            <a:r>
              <a:rPr lang="nl-NL"/>
              <a:t>Exposities te zien zijn</a:t>
            </a:r>
          </a:p>
          <a:p>
            <a:pPr lvl="1">
              <a:buFont typeface="Courier New" panose="020B0604020202020204" pitchFamily="34" charset="0"/>
              <a:buChar char="o"/>
            </a:pPr>
            <a:r>
              <a:rPr lang="nl-NL"/>
              <a:t>De jeugd welkom is en kennis maakt met kunst en cultuur</a:t>
            </a:r>
          </a:p>
          <a:p>
            <a:pPr lvl="1">
              <a:buFont typeface="Courier New" panose="020B0604020202020204" pitchFamily="34" charset="0"/>
              <a:buChar char="o"/>
            </a:pPr>
            <a:endParaRPr lang="nl-NL"/>
          </a:p>
        </p:txBody>
      </p:sp>
      <p:pic>
        <p:nvPicPr>
          <p:cNvPr id="7" name="Picture 6">
            <a:extLst>
              <a:ext uri="{FF2B5EF4-FFF2-40B4-BE49-F238E27FC236}">
                <a16:creationId xmlns:a16="http://schemas.microsoft.com/office/drawing/2014/main" id="{25C03DE3-29BE-DDF7-62CB-E95DE67C37BB}"/>
              </a:ext>
            </a:extLst>
          </p:cNvPr>
          <p:cNvPicPr>
            <a:picLocks noChangeAspect="1"/>
          </p:cNvPicPr>
          <p:nvPr/>
        </p:nvPicPr>
        <p:blipFill>
          <a:blip r:embed="rId2"/>
          <a:srcRect b="18470"/>
          <a:stretch>
            <a:fillRect/>
          </a:stretch>
        </p:blipFill>
        <p:spPr>
          <a:xfrm>
            <a:off x="-1297" y="0"/>
            <a:ext cx="3862074" cy="6858001"/>
          </a:xfrm>
          <a:prstGeom prst="rect">
            <a:avLst/>
          </a:prstGeom>
        </p:spPr>
      </p:pic>
      <p:pic>
        <p:nvPicPr>
          <p:cNvPr id="6" name="Picture 5">
            <a:extLst>
              <a:ext uri="{FF2B5EF4-FFF2-40B4-BE49-F238E27FC236}">
                <a16:creationId xmlns:a16="http://schemas.microsoft.com/office/drawing/2014/main" id="{59483672-D71C-BF5E-1B7E-0C6887ABB9CF}"/>
              </a:ext>
            </a:extLst>
          </p:cNvPr>
          <p:cNvPicPr>
            <a:picLocks noChangeAspect="1"/>
          </p:cNvPicPr>
          <p:nvPr/>
        </p:nvPicPr>
        <p:blipFill>
          <a:blip r:embed="rId3"/>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2470529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25E4C-63B8-2F9A-0B99-4FF3D50C5BC5}"/>
              </a:ext>
            </a:extLst>
          </p:cNvPr>
          <p:cNvSpPr>
            <a:spLocks noGrp="1"/>
          </p:cNvSpPr>
          <p:nvPr>
            <p:ph type="title"/>
          </p:nvPr>
        </p:nvSpPr>
        <p:spPr>
          <a:xfrm>
            <a:off x="5154053" y="1713987"/>
            <a:ext cx="6541490" cy="2669781"/>
          </a:xfrm>
        </p:spPr>
        <p:txBody>
          <a:bodyPr>
            <a:noAutofit/>
          </a:bodyPr>
          <a:lstStyle/>
          <a:p>
            <a:pPr>
              <a:lnSpc>
                <a:spcPct val="100000"/>
              </a:lnSpc>
            </a:pPr>
            <a:r>
              <a:rPr lang="nl-NL" sz="5400" b="1" dirty="0">
                <a:solidFill>
                  <a:schemeClr val="bg1"/>
                </a:solidFill>
              </a:rPr>
              <a:t>129.636</a:t>
            </a:r>
            <a:r>
              <a:rPr lang="nl-NL" sz="5400" b="1" dirty="0">
                <a:solidFill>
                  <a:schemeClr val="bg1"/>
                </a:solidFill>
                <a:latin typeface="Aptos"/>
              </a:rPr>
              <a:t> bezoekers over de vloer in het Evertshuis</a:t>
            </a:r>
            <a:br>
              <a:rPr lang="nl-NL" sz="5400" b="1" dirty="0">
                <a:solidFill>
                  <a:srgbClr val="D66669"/>
                </a:solidFill>
                <a:latin typeface="Aptos"/>
              </a:rPr>
            </a:br>
            <a:r>
              <a:rPr lang="nl-NL" sz="5400" b="1" dirty="0">
                <a:solidFill>
                  <a:srgbClr val="D66669"/>
                </a:solidFill>
                <a:latin typeface="Aptos"/>
              </a:rPr>
              <a:t>  </a:t>
            </a:r>
            <a:endParaRPr lang="nl-NL" sz="5400" dirty="0">
              <a:solidFill>
                <a:srgbClr val="D66669"/>
              </a:solidFill>
            </a:endParaRPr>
          </a:p>
        </p:txBody>
      </p:sp>
      <p:sp>
        <p:nvSpPr>
          <p:cNvPr id="3" name="Tijdelijke aanduiding voor inhoud 2">
            <a:extLst>
              <a:ext uri="{FF2B5EF4-FFF2-40B4-BE49-F238E27FC236}">
                <a16:creationId xmlns:a16="http://schemas.microsoft.com/office/drawing/2014/main" id="{1ED2F838-DED1-0FEA-F3F1-A1DA52921EC7}"/>
              </a:ext>
            </a:extLst>
          </p:cNvPr>
          <p:cNvSpPr>
            <a:spLocks noGrp="1"/>
          </p:cNvSpPr>
          <p:nvPr>
            <p:ph idx="1"/>
          </p:nvPr>
        </p:nvSpPr>
        <p:spPr>
          <a:xfrm>
            <a:off x="5154053" y="4383768"/>
            <a:ext cx="6903523" cy="1926793"/>
          </a:xfrm>
        </p:spPr>
        <p:txBody>
          <a:bodyPr vert="horz" lIns="91440" tIns="45720" rIns="91440" bIns="45720" rtlCol="0" anchor="t">
            <a:normAutofit/>
          </a:bodyPr>
          <a:lstStyle/>
          <a:p>
            <a:pPr marL="0" indent="0">
              <a:buNone/>
            </a:pPr>
            <a:r>
              <a:rPr lang="nl-NL" sz="3600" i="1" dirty="0"/>
              <a:t>(-8 % t.o.v. 2024 | oorzaak: wegvallen van balie gemeente)</a:t>
            </a:r>
            <a:endParaRPr lang="en-US" i="1" dirty="0"/>
          </a:p>
        </p:txBody>
      </p:sp>
      <p:pic>
        <p:nvPicPr>
          <p:cNvPr id="7" name="Picture 6">
            <a:extLst>
              <a:ext uri="{FF2B5EF4-FFF2-40B4-BE49-F238E27FC236}">
                <a16:creationId xmlns:a16="http://schemas.microsoft.com/office/drawing/2014/main" id="{5E07E55C-0097-0F25-C49E-7FAA6B95574A}"/>
              </a:ext>
            </a:extLst>
          </p:cNvPr>
          <p:cNvPicPr>
            <a:picLocks noChangeAspect="1"/>
          </p:cNvPicPr>
          <p:nvPr/>
        </p:nvPicPr>
        <p:blipFill>
          <a:blip r:embed="rId2"/>
          <a:stretch>
            <a:fillRect/>
          </a:stretch>
        </p:blipFill>
        <p:spPr>
          <a:xfrm>
            <a:off x="9668492" y="5972298"/>
            <a:ext cx="2177144" cy="682832"/>
          </a:xfrm>
          <a:prstGeom prst="rect">
            <a:avLst/>
          </a:prstGeom>
        </p:spPr>
      </p:pic>
      <p:pic>
        <p:nvPicPr>
          <p:cNvPr id="11" name="Afbeelding 10">
            <a:extLst>
              <a:ext uri="{FF2B5EF4-FFF2-40B4-BE49-F238E27FC236}">
                <a16:creationId xmlns:a16="http://schemas.microsoft.com/office/drawing/2014/main" id="{5CCEABA7-3426-19E0-A233-44070374D4A3}"/>
              </a:ext>
            </a:extLst>
          </p:cNvPr>
          <p:cNvPicPr>
            <a:picLocks noChangeAspect="1"/>
          </p:cNvPicPr>
          <p:nvPr/>
        </p:nvPicPr>
        <p:blipFill>
          <a:blip r:embed="rId3">
            <a:extLst>
              <a:ext uri="{28A0092B-C50C-407E-A947-70E740481C1C}">
                <a14:useLocalDpi xmlns:a14="http://schemas.microsoft.com/office/drawing/2010/main" val="0"/>
              </a:ext>
            </a:extLst>
          </a:blip>
          <a:srcRect l="13194" r="42731"/>
          <a:stretch>
            <a:fillRect/>
          </a:stretch>
        </p:blipFill>
        <p:spPr>
          <a:xfrm>
            <a:off x="0" y="0"/>
            <a:ext cx="4533499" cy="6858000"/>
          </a:xfrm>
          <a:prstGeom prst="rect">
            <a:avLst/>
          </a:prstGeom>
        </p:spPr>
      </p:pic>
    </p:spTree>
    <p:extLst>
      <p:ext uri="{BB962C8B-B14F-4D97-AF65-F5344CB8AC3E}">
        <p14:creationId xmlns:p14="http://schemas.microsoft.com/office/powerpoint/2010/main" val="296804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17F02-6EBB-B28D-1BA2-EA490037DA49}"/>
              </a:ext>
            </a:extLst>
          </p:cNvPr>
          <p:cNvSpPr>
            <a:spLocks noGrp="1"/>
          </p:cNvSpPr>
          <p:nvPr>
            <p:ph type="title"/>
          </p:nvPr>
        </p:nvSpPr>
        <p:spPr/>
        <p:txBody>
          <a:bodyPr/>
          <a:lstStyle/>
          <a:p>
            <a:pPr algn="ctr"/>
            <a:r>
              <a:rPr lang="nl-NL" b="1" dirty="0">
                <a:solidFill>
                  <a:schemeClr val="bg1"/>
                </a:solidFill>
              </a:rPr>
              <a:t>ACTIVITEITEN EVERTSHUIS</a:t>
            </a:r>
          </a:p>
        </p:txBody>
      </p:sp>
      <p:sp>
        <p:nvSpPr>
          <p:cNvPr id="3" name="Tijdelijke aanduiding voor inhoud 2">
            <a:extLst>
              <a:ext uri="{FF2B5EF4-FFF2-40B4-BE49-F238E27FC236}">
                <a16:creationId xmlns:a16="http://schemas.microsoft.com/office/drawing/2014/main" id="{319B5DF6-5287-61F5-C5DC-BFBB6D1B47D2}"/>
              </a:ext>
            </a:extLst>
          </p:cNvPr>
          <p:cNvSpPr>
            <a:spLocks noGrp="1"/>
          </p:cNvSpPr>
          <p:nvPr>
            <p:ph idx="1"/>
          </p:nvPr>
        </p:nvSpPr>
        <p:spPr/>
        <p:txBody>
          <a:bodyPr vert="horz" lIns="91440" tIns="45720" rIns="91440" bIns="45720" rtlCol="0" anchor="ctr">
            <a:normAutofit/>
          </a:bodyPr>
          <a:lstStyle/>
          <a:p>
            <a:pPr marL="0" indent="0">
              <a:buNone/>
            </a:pPr>
            <a:r>
              <a:rPr lang="nl-NL" sz="4000" i="1" dirty="0"/>
              <a:t>Als dorpshuis en theater hebben we een breed palet aan activiteiten aangeboden. Van theatervoorstellingen tot exposities, van pubquiz tot de Kunst-, Opera- en </a:t>
            </a:r>
            <a:r>
              <a:rPr lang="nl-NL" sz="4000" i="1" dirty="0" err="1"/>
              <a:t>Balletbus</a:t>
            </a:r>
            <a:r>
              <a:rPr lang="nl-NL" sz="4000" i="1" dirty="0"/>
              <a:t>.</a:t>
            </a:r>
          </a:p>
          <a:p>
            <a:pPr marL="0" indent="0">
              <a:buNone/>
            </a:pPr>
            <a:endParaRPr lang="nl-NL" dirty="0"/>
          </a:p>
          <a:p>
            <a:pPr marL="0" indent="0">
              <a:buNone/>
            </a:pPr>
            <a:endParaRPr lang="nl-NL" dirty="0"/>
          </a:p>
        </p:txBody>
      </p:sp>
      <p:pic>
        <p:nvPicPr>
          <p:cNvPr id="6" name="Picture 5">
            <a:extLst>
              <a:ext uri="{FF2B5EF4-FFF2-40B4-BE49-F238E27FC236}">
                <a16:creationId xmlns:a16="http://schemas.microsoft.com/office/drawing/2014/main" id="{F96E4972-F611-122D-7E73-9DD17274E432}"/>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1366673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5358DF-C4E5-92A2-3F08-23CD06704F52}"/>
              </a:ext>
            </a:extLst>
          </p:cNvPr>
          <p:cNvSpPr>
            <a:spLocks noGrp="1"/>
          </p:cNvSpPr>
          <p:nvPr>
            <p:ph type="title"/>
          </p:nvPr>
        </p:nvSpPr>
        <p:spPr>
          <a:xfrm>
            <a:off x="838200" y="365125"/>
            <a:ext cx="6097815" cy="1352777"/>
          </a:xfrm>
        </p:spPr>
        <p:txBody>
          <a:bodyPr>
            <a:normAutofit/>
          </a:bodyPr>
          <a:lstStyle/>
          <a:p>
            <a:r>
              <a:rPr lang="nl-NL" sz="3600" b="1" dirty="0">
                <a:solidFill>
                  <a:schemeClr val="bg1"/>
                </a:solidFill>
              </a:rPr>
              <a:t>THEATERVOORSTELLINGEN</a:t>
            </a:r>
          </a:p>
        </p:txBody>
      </p:sp>
      <p:sp>
        <p:nvSpPr>
          <p:cNvPr id="3" name="Tijdelijke aanduiding voor inhoud 2">
            <a:extLst>
              <a:ext uri="{FF2B5EF4-FFF2-40B4-BE49-F238E27FC236}">
                <a16:creationId xmlns:a16="http://schemas.microsoft.com/office/drawing/2014/main" id="{7A946D1B-E3F6-7B27-2424-3D1FF68C9E3E}"/>
              </a:ext>
            </a:extLst>
          </p:cNvPr>
          <p:cNvSpPr>
            <a:spLocks noGrp="1"/>
          </p:cNvSpPr>
          <p:nvPr>
            <p:ph idx="1"/>
          </p:nvPr>
        </p:nvSpPr>
        <p:spPr>
          <a:xfrm>
            <a:off x="838200" y="1825625"/>
            <a:ext cx="5753101" cy="4324124"/>
          </a:xfrm>
        </p:spPr>
        <p:txBody>
          <a:bodyPr vert="horz" lIns="91440" tIns="45720" rIns="91440" bIns="45720" rtlCol="0" anchor="t">
            <a:normAutofit fontScale="92500"/>
          </a:bodyPr>
          <a:lstStyle/>
          <a:p>
            <a:r>
              <a:rPr lang="nl-NL" dirty="0"/>
              <a:t>Cabaret</a:t>
            </a:r>
            <a:endParaRPr lang="en-US" dirty="0"/>
          </a:p>
          <a:p>
            <a:r>
              <a:rPr lang="nl-NL" dirty="0"/>
              <a:t>Dans</a:t>
            </a:r>
            <a:endParaRPr lang="en-US" dirty="0"/>
          </a:p>
          <a:p>
            <a:r>
              <a:rPr lang="nl-NL" dirty="0"/>
              <a:t>Muziek</a:t>
            </a:r>
            <a:endParaRPr lang="en-US" dirty="0"/>
          </a:p>
          <a:p>
            <a:r>
              <a:rPr lang="nl-NL" dirty="0"/>
              <a:t>Toneel</a:t>
            </a:r>
            <a:endParaRPr lang="en-US" dirty="0"/>
          </a:p>
          <a:p>
            <a:r>
              <a:rPr lang="nl-NL"/>
              <a:t>Pubquiz</a:t>
            </a:r>
            <a:endParaRPr lang="en-US"/>
          </a:p>
          <a:p>
            <a:r>
              <a:rPr lang="nl-NL" dirty="0"/>
              <a:t>Jeugdtheater </a:t>
            </a:r>
            <a:endParaRPr lang="en-US"/>
          </a:p>
          <a:p>
            <a:r>
              <a:rPr lang="nl-NL" dirty="0"/>
              <a:t>Amateurverenigingen/ -artiesten </a:t>
            </a:r>
            <a:endParaRPr lang="en-US" dirty="0"/>
          </a:p>
          <a:p>
            <a:pPr marL="0" indent="0">
              <a:buNone/>
            </a:pPr>
            <a:endParaRPr lang="nl-NL"/>
          </a:p>
          <a:p>
            <a:pPr marL="0" indent="0">
              <a:buNone/>
            </a:pPr>
            <a:r>
              <a:rPr lang="nl-NL" sz="2000" i="1"/>
              <a:t>111 voorstellingen (+21% | 15.132 bezoekers (-10%)</a:t>
            </a:r>
          </a:p>
        </p:txBody>
      </p:sp>
      <p:pic>
        <p:nvPicPr>
          <p:cNvPr id="4" name="Picture 3" descr="Karin Bloemen Renaissance 2.0 - fotograaf Jacqueline de Haas-staand.jpg">
            <a:extLst>
              <a:ext uri="{FF2B5EF4-FFF2-40B4-BE49-F238E27FC236}">
                <a16:creationId xmlns:a16="http://schemas.microsoft.com/office/drawing/2014/main" id="{3485B15A-DB06-2833-30A7-10D8247FA391}"/>
              </a:ext>
            </a:extLst>
          </p:cNvPr>
          <p:cNvPicPr>
            <a:picLocks noChangeAspect="1"/>
          </p:cNvPicPr>
          <p:nvPr/>
        </p:nvPicPr>
        <p:blipFill>
          <a:blip r:embed="rId2"/>
          <a:stretch>
            <a:fillRect/>
          </a:stretch>
        </p:blipFill>
        <p:spPr>
          <a:xfrm>
            <a:off x="7339636" y="1814"/>
            <a:ext cx="4849699" cy="6854371"/>
          </a:xfrm>
          <a:prstGeom prst="rect">
            <a:avLst/>
          </a:prstGeom>
        </p:spPr>
      </p:pic>
    </p:spTree>
    <p:extLst>
      <p:ext uri="{BB962C8B-B14F-4D97-AF65-F5344CB8AC3E}">
        <p14:creationId xmlns:p14="http://schemas.microsoft.com/office/powerpoint/2010/main" val="278574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901EFB-5F1B-9269-99AA-913BB1FBF4CB}"/>
              </a:ext>
            </a:extLst>
          </p:cNvPr>
          <p:cNvSpPr>
            <a:spLocks noGrp="1"/>
          </p:cNvSpPr>
          <p:nvPr>
            <p:ph type="title"/>
          </p:nvPr>
        </p:nvSpPr>
        <p:spPr>
          <a:xfrm>
            <a:off x="838200" y="365125"/>
            <a:ext cx="10515600" cy="1044349"/>
          </a:xfrm>
        </p:spPr>
        <p:txBody>
          <a:bodyPr/>
          <a:lstStyle/>
          <a:p>
            <a:pPr algn="ctr"/>
            <a:r>
              <a:rPr lang="nl-NL" b="1" dirty="0">
                <a:solidFill>
                  <a:schemeClr val="bg1"/>
                </a:solidFill>
              </a:rPr>
              <a:t>JEUGDEDUCATIE</a:t>
            </a:r>
          </a:p>
        </p:txBody>
      </p:sp>
      <p:sp>
        <p:nvSpPr>
          <p:cNvPr id="3" name="Tijdelijke aanduiding voor inhoud 2">
            <a:extLst>
              <a:ext uri="{FF2B5EF4-FFF2-40B4-BE49-F238E27FC236}">
                <a16:creationId xmlns:a16="http://schemas.microsoft.com/office/drawing/2014/main" id="{B4E5549C-75C8-40F4-E6E0-ABC5981AF4F1}"/>
              </a:ext>
            </a:extLst>
          </p:cNvPr>
          <p:cNvSpPr>
            <a:spLocks noGrp="1"/>
          </p:cNvSpPr>
          <p:nvPr>
            <p:ph idx="1"/>
          </p:nvPr>
        </p:nvSpPr>
        <p:spPr>
          <a:xfrm>
            <a:off x="838200" y="1825625"/>
            <a:ext cx="5462815" cy="4324124"/>
          </a:xfrm>
        </p:spPr>
        <p:txBody>
          <a:bodyPr vert="horz" lIns="91440" tIns="45720" rIns="91440" bIns="45720" rtlCol="0" anchor="t">
            <a:normAutofit lnSpcReduction="10000"/>
          </a:bodyPr>
          <a:lstStyle/>
          <a:p>
            <a:pPr marL="0" indent="0">
              <a:buNone/>
            </a:pPr>
            <a:r>
              <a:rPr lang="nl-NL" dirty="0"/>
              <a:t>Laagdrempelige activiteiten voor de jeugd (4-12 jaar) op het gebied van kunst, cultuur, sport, creativiteit en natuur.</a:t>
            </a:r>
          </a:p>
          <a:p>
            <a:pPr marL="0" indent="0">
              <a:buNone/>
            </a:pPr>
            <a:endParaRPr lang="nl-NL"/>
          </a:p>
          <a:p>
            <a:pPr marL="457200" indent="-457200"/>
            <a:r>
              <a:rPr lang="nl-NL"/>
              <a:t>108 BRAVO! Activiteiten: 1.385 deelnemers (- 9% t.o.v. 2024)</a:t>
            </a:r>
          </a:p>
          <a:p>
            <a:pPr marL="457200" indent="-457200"/>
            <a:r>
              <a:rPr lang="nl-NL" dirty="0"/>
              <a:t>Jeugd Theater Huis Activiteiten: </a:t>
            </a:r>
            <a:r>
              <a:rPr lang="nl-NL"/>
              <a:t>129 deelnemers (+ 12% t.o.v. 2024)</a:t>
            </a:r>
          </a:p>
          <a:p>
            <a:pPr marL="0" indent="0">
              <a:buNone/>
            </a:pPr>
            <a:endParaRPr lang="nl-NL"/>
          </a:p>
          <a:p>
            <a:pPr marL="0" indent="0">
              <a:buNone/>
            </a:pPr>
            <a:endParaRPr lang="nl-NL"/>
          </a:p>
        </p:txBody>
      </p:sp>
      <p:pic>
        <p:nvPicPr>
          <p:cNvPr id="7" name="Picture 6">
            <a:extLst>
              <a:ext uri="{FF2B5EF4-FFF2-40B4-BE49-F238E27FC236}">
                <a16:creationId xmlns:a16="http://schemas.microsoft.com/office/drawing/2014/main" id="{77E15B0E-3807-ED65-7D51-DE787EA6318D}"/>
              </a:ext>
            </a:extLst>
          </p:cNvPr>
          <p:cNvPicPr>
            <a:picLocks noChangeAspect="1"/>
          </p:cNvPicPr>
          <p:nvPr/>
        </p:nvPicPr>
        <p:blipFill>
          <a:blip r:embed="rId2"/>
          <a:stretch>
            <a:fillRect/>
          </a:stretch>
        </p:blipFill>
        <p:spPr>
          <a:xfrm rot="780000">
            <a:off x="6995357" y="3896270"/>
            <a:ext cx="4352472" cy="1558473"/>
          </a:xfrm>
          <a:prstGeom prst="rect">
            <a:avLst/>
          </a:prstGeom>
        </p:spPr>
      </p:pic>
      <p:pic>
        <p:nvPicPr>
          <p:cNvPr id="8" name="Picture 7">
            <a:extLst>
              <a:ext uri="{FF2B5EF4-FFF2-40B4-BE49-F238E27FC236}">
                <a16:creationId xmlns:a16="http://schemas.microsoft.com/office/drawing/2014/main" id="{16F35D66-401E-EC7E-1BC7-991E9BA0A48A}"/>
              </a:ext>
            </a:extLst>
          </p:cNvPr>
          <p:cNvPicPr>
            <a:picLocks noChangeAspect="1"/>
          </p:cNvPicPr>
          <p:nvPr/>
        </p:nvPicPr>
        <p:blipFill>
          <a:blip r:embed="rId3"/>
          <a:stretch>
            <a:fillRect/>
          </a:stretch>
        </p:blipFill>
        <p:spPr>
          <a:xfrm>
            <a:off x="9668492" y="5972298"/>
            <a:ext cx="2177144" cy="682832"/>
          </a:xfrm>
          <a:prstGeom prst="rect">
            <a:avLst/>
          </a:prstGeom>
        </p:spPr>
      </p:pic>
      <p:pic>
        <p:nvPicPr>
          <p:cNvPr id="5" name="Picture 4" descr="Bravo Logo_01.png">
            <a:extLst>
              <a:ext uri="{FF2B5EF4-FFF2-40B4-BE49-F238E27FC236}">
                <a16:creationId xmlns:a16="http://schemas.microsoft.com/office/drawing/2014/main" id="{88CC1FC5-BB87-603E-3C52-FD09C3C3FB4D}"/>
              </a:ext>
            </a:extLst>
          </p:cNvPr>
          <p:cNvPicPr>
            <a:picLocks noChangeAspect="1"/>
          </p:cNvPicPr>
          <p:nvPr/>
        </p:nvPicPr>
        <p:blipFill>
          <a:blip r:embed="rId4"/>
          <a:stretch>
            <a:fillRect/>
          </a:stretch>
        </p:blipFill>
        <p:spPr>
          <a:xfrm>
            <a:off x="6721557" y="1092123"/>
            <a:ext cx="4902941" cy="2329695"/>
          </a:xfrm>
          <a:prstGeom prst="rect">
            <a:avLst/>
          </a:prstGeom>
        </p:spPr>
      </p:pic>
    </p:spTree>
    <p:extLst>
      <p:ext uri="{BB962C8B-B14F-4D97-AF65-F5344CB8AC3E}">
        <p14:creationId xmlns:p14="http://schemas.microsoft.com/office/powerpoint/2010/main" val="2486129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0A3319-1379-464B-4201-546F7E5108F6}"/>
              </a:ext>
            </a:extLst>
          </p:cNvPr>
          <p:cNvSpPr>
            <a:spLocks noGrp="1"/>
          </p:cNvSpPr>
          <p:nvPr>
            <p:ph type="title"/>
          </p:nvPr>
        </p:nvSpPr>
        <p:spPr/>
        <p:txBody>
          <a:bodyPr/>
          <a:lstStyle/>
          <a:p>
            <a:pPr algn="ctr"/>
            <a:r>
              <a:rPr lang="nl-NL" b="1" dirty="0">
                <a:solidFill>
                  <a:schemeClr val="bg1"/>
                </a:solidFill>
              </a:rPr>
              <a:t>FILM</a:t>
            </a:r>
          </a:p>
        </p:txBody>
      </p:sp>
      <p:sp>
        <p:nvSpPr>
          <p:cNvPr id="3" name="Tijdelijke aanduiding voor inhoud 2">
            <a:extLst>
              <a:ext uri="{FF2B5EF4-FFF2-40B4-BE49-F238E27FC236}">
                <a16:creationId xmlns:a16="http://schemas.microsoft.com/office/drawing/2014/main" id="{12BE81E6-6B1F-35F7-B76D-199559024E0F}"/>
              </a:ext>
            </a:extLst>
          </p:cNvPr>
          <p:cNvSpPr>
            <a:spLocks noGrp="1"/>
          </p:cNvSpPr>
          <p:nvPr>
            <p:ph idx="1"/>
          </p:nvPr>
        </p:nvSpPr>
        <p:spPr>
          <a:xfrm>
            <a:off x="838200" y="1535339"/>
            <a:ext cx="10833100" cy="1702483"/>
          </a:xfrm>
        </p:spPr>
        <p:txBody>
          <a:bodyPr vert="horz" lIns="91440" tIns="45720" rIns="91440" bIns="45720" rtlCol="0" anchor="t">
            <a:normAutofit/>
          </a:bodyPr>
          <a:lstStyle/>
          <a:p>
            <a:pPr marL="0" indent="0" algn="ctr">
              <a:buNone/>
            </a:pPr>
            <a:r>
              <a:rPr lang="nl-NL" sz="3600" i="1" dirty="0"/>
              <a:t>Van drama tot komedie en van </a:t>
            </a:r>
            <a:r>
              <a:rPr lang="nl-NL" sz="3600" i="1"/>
              <a:t>arthouse</a:t>
            </a:r>
            <a:r>
              <a:rPr lang="nl-NL" sz="3600" i="1" dirty="0"/>
              <a:t> tot jeugdfilms</a:t>
            </a:r>
            <a:endParaRPr lang="en-US" sz="3600"/>
          </a:p>
          <a:p>
            <a:pPr marL="0" indent="0" algn="ctr">
              <a:buNone/>
            </a:pPr>
            <a:r>
              <a:rPr lang="nl-NL" i="1"/>
              <a:t>18 films: 1250 bezoekers </a:t>
            </a:r>
          </a:p>
          <a:p>
            <a:pPr marL="0" indent="0" algn="ctr">
              <a:buNone/>
            </a:pPr>
            <a:r>
              <a:rPr lang="nl-NL" i="1"/>
              <a:t>(+ 69% t.o.v. 2024)</a:t>
            </a:r>
            <a:endParaRPr lang="nl-NL"/>
          </a:p>
          <a:p>
            <a:pPr marL="0" indent="0">
              <a:buNone/>
            </a:pPr>
            <a:endParaRPr lang="nl-NL"/>
          </a:p>
          <a:p>
            <a:pPr marL="0" indent="0">
              <a:buNone/>
            </a:pPr>
            <a:endParaRPr lang="nl-NL"/>
          </a:p>
        </p:txBody>
      </p:sp>
      <p:pic>
        <p:nvPicPr>
          <p:cNvPr id="8" name="Picture 7" descr="33111_001.jpg">
            <a:extLst>
              <a:ext uri="{FF2B5EF4-FFF2-40B4-BE49-F238E27FC236}">
                <a16:creationId xmlns:a16="http://schemas.microsoft.com/office/drawing/2014/main" id="{99A82DE1-6894-0ECA-99BE-35C8428ACB28}"/>
              </a:ext>
            </a:extLst>
          </p:cNvPr>
          <p:cNvPicPr>
            <a:picLocks noChangeAspect="1"/>
          </p:cNvPicPr>
          <p:nvPr/>
        </p:nvPicPr>
        <p:blipFill>
          <a:blip r:embed="rId2"/>
          <a:stretch>
            <a:fillRect/>
          </a:stretch>
        </p:blipFill>
        <p:spPr>
          <a:xfrm>
            <a:off x="7989472" y="2120900"/>
            <a:ext cx="3804028" cy="5635171"/>
          </a:xfrm>
          <a:prstGeom prst="rect">
            <a:avLst/>
          </a:prstGeom>
        </p:spPr>
      </p:pic>
    </p:spTree>
    <p:extLst>
      <p:ext uri="{BB962C8B-B14F-4D97-AF65-F5344CB8AC3E}">
        <p14:creationId xmlns:p14="http://schemas.microsoft.com/office/powerpoint/2010/main" val="53826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EF6118E-44FB-4509-B4D9-129052E4C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4E7E427-9636-AB9C-B8AB-F2ADBF5D068D}"/>
              </a:ext>
            </a:extLst>
          </p:cNvPr>
          <p:cNvSpPr>
            <a:spLocks noGrp="1"/>
          </p:cNvSpPr>
          <p:nvPr>
            <p:ph type="title"/>
          </p:nvPr>
        </p:nvSpPr>
        <p:spPr>
          <a:xfrm>
            <a:off x="835155" y="757424"/>
            <a:ext cx="3986155" cy="1581864"/>
          </a:xfrm>
        </p:spPr>
        <p:txBody>
          <a:bodyPr vert="horz" lIns="91440" tIns="45720" rIns="91440" bIns="45720" rtlCol="0" anchor="ctr">
            <a:normAutofit fontScale="90000"/>
          </a:bodyPr>
          <a:lstStyle/>
          <a:p>
            <a:r>
              <a:rPr lang="nl-NL" sz="4000" b="1" dirty="0">
                <a:solidFill>
                  <a:schemeClr val="bg1"/>
                </a:solidFill>
              </a:rPr>
              <a:t>KUNSTBUS EN </a:t>
            </a:r>
            <a:r>
              <a:rPr lang="nl-NL" sz="4000" b="1">
                <a:solidFill>
                  <a:schemeClr val="bg1"/>
                </a:solidFill>
              </a:rPr>
              <a:t>OPERA- / BALLETBUS</a:t>
            </a:r>
            <a:endParaRPr lang="nl-NL" sz="4000" b="1" dirty="0">
              <a:solidFill>
                <a:schemeClr val="bg1"/>
              </a:solidFill>
            </a:endParaRPr>
          </a:p>
        </p:txBody>
      </p:sp>
      <p:pic>
        <p:nvPicPr>
          <p:cNvPr id="6" name="Picture 5">
            <a:extLst>
              <a:ext uri="{FF2B5EF4-FFF2-40B4-BE49-F238E27FC236}">
                <a16:creationId xmlns:a16="http://schemas.microsoft.com/office/drawing/2014/main" id="{2C09B5BF-6490-6939-CBC2-2792510A7EE0}"/>
              </a:ext>
            </a:extLst>
          </p:cNvPr>
          <p:cNvPicPr>
            <a:picLocks noChangeAspect="1"/>
          </p:cNvPicPr>
          <p:nvPr/>
        </p:nvPicPr>
        <p:blipFill>
          <a:blip r:embed="rId2"/>
          <a:srcRect t="15282" r="1" b="15283"/>
          <a:stretch>
            <a:fillRect/>
          </a:stretch>
        </p:blipFill>
        <p:spPr>
          <a:xfrm>
            <a:off x="5186554" y="163646"/>
            <a:ext cx="6806703" cy="2777311"/>
          </a:xfrm>
          <a:prstGeom prst="rect">
            <a:avLst/>
          </a:prstGeom>
        </p:spPr>
      </p:pic>
      <p:sp>
        <p:nvSpPr>
          <p:cNvPr id="3" name="Tijdelijke aanduiding voor inhoud 2">
            <a:extLst>
              <a:ext uri="{FF2B5EF4-FFF2-40B4-BE49-F238E27FC236}">
                <a16:creationId xmlns:a16="http://schemas.microsoft.com/office/drawing/2014/main" id="{B4B84A0C-49C9-FC53-9540-C67730BAF2EB}"/>
              </a:ext>
            </a:extLst>
          </p:cNvPr>
          <p:cNvSpPr>
            <a:spLocks noGrp="1"/>
          </p:cNvSpPr>
          <p:nvPr>
            <p:ph idx="1"/>
          </p:nvPr>
        </p:nvSpPr>
        <p:spPr>
          <a:xfrm>
            <a:off x="835155" y="3611572"/>
            <a:ext cx="4196612" cy="2588458"/>
          </a:xfrm>
        </p:spPr>
        <p:txBody>
          <a:bodyPr vert="horz" lIns="91440" tIns="45720" rIns="91440" bIns="45720" rtlCol="0" anchor="t">
            <a:normAutofit fontScale="85000" lnSpcReduction="10000"/>
          </a:bodyPr>
          <a:lstStyle/>
          <a:p>
            <a:pPr marL="0" indent="0">
              <a:lnSpc>
                <a:spcPct val="120000"/>
              </a:lnSpc>
              <a:buNone/>
            </a:pPr>
            <a:r>
              <a:rPr lang="nl-NL" sz="4000" i="1" dirty="0"/>
              <a:t>Bezoeken aan musea in Nederland en de </a:t>
            </a:r>
            <a:r>
              <a:rPr lang="nl-NL" sz="4000" i="1"/>
              <a:t>Stopera</a:t>
            </a:r>
          </a:p>
          <a:p>
            <a:pPr marL="0" indent="0">
              <a:buNone/>
            </a:pPr>
            <a:endParaRPr lang="nl-NL" sz="2000"/>
          </a:p>
          <a:p>
            <a:pPr marL="0" indent="0">
              <a:buNone/>
            </a:pPr>
            <a:r>
              <a:rPr lang="nl-NL" sz="2000" i="1"/>
              <a:t>9 bussen: 410 bezoekers (- 16% t.o.v. 2024)</a:t>
            </a:r>
          </a:p>
          <a:p>
            <a:pPr marL="0" indent="0">
              <a:buNone/>
            </a:pPr>
            <a:endParaRPr lang="nl-NL" sz="2000"/>
          </a:p>
          <a:p>
            <a:pPr marL="0" indent="0">
              <a:buNone/>
            </a:pPr>
            <a:endParaRPr lang="nl-NL" sz="2000"/>
          </a:p>
          <a:p>
            <a:pPr marL="0" indent="0">
              <a:buNone/>
            </a:pPr>
            <a:endParaRPr lang="nl-NL" sz="2000"/>
          </a:p>
        </p:txBody>
      </p:sp>
      <p:pic>
        <p:nvPicPr>
          <p:cNvPr id="10" name="Picture 9">
            <a:extLst>
              <a:ext uri="{FF2B5EF4-FFF2-40B4-BE49-F238E27FC236}">
                <a16:creationId xmlns:a16="http://schemas.microsoft.com/office/drawing/2014/main" id="{4DB809AB-879E-D941-5F9C-EB4FE6741E09}"/>
              </a:ext>
            </a:extLst>
          </p:cNvPr>
          <p:cNvPicPr>
            <a:picLocks noChangeAspect="1"/>
          </p:cNvPicPr>
          <p:nvPr/>
        </p:nvPicPr>
        <p:blipFill>
          <a:blip r:embed="rId3"/>
          <a:srcRect t="10708" r="1" b="23619"/>
          <a:stretch>
            <a:fillRect/>
          </a:stretch>
        </p:blipFill>
        <p:spPr>
          <a:xfrm>
            <a:off x="5186554" y="3111091"/>
            <a:ext cx="6806703" cy="3588509"/>
          </a:xfrm>
          <a:prstGeom prst="rect">
            <a:avLst/>
          </a:prstGeom>
        </p:spPr>
      </p:pic>
    </p:spTree>
    <p:extLst>
      <p:ext uri="{BB962C8B-B14F-4D97-AF65-F5344CB8AC3E}">
        <p14:creationId xmlns:p14="http://schemas.microsoft.com/office/powerpoint/2010/main" val="3374147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55FEC1-CAC4-0EE8-73E0-098254719B51}"/>
              </a:ext>
            </a:extLst>
          </p:cNvPr>
          <p:cNvSpPr>
            <a:spLocks noGrp="1"/>
          </p:cNvSpPr>
          <p:nvPr>
            <p:ph type="title"/>
          </p:nvPr>
        </p:nvSpPr>
        <p:spPr>
          <a:xfrm>
            <a:off x="838200" y="365125"/>
            <a:ext cx="6901543" cy="1347334"/>
          </a:xfrm>
        </p:spPr>
        <p:txBody>
          <a:bodyPr/>
          <a:lstStyle/>
          <a:p>
            <a:pPr algn="ctr"/>
            <a:r>
              <a:rPr lang="nl-NL" b="1" dirty="0">
                <a:solidFill>
                  <a:schemeClr val="bg1"/>
                </a:solidFill>
              </a:rPr>
              <a:t>EXPOSITIES</a:t>
            </a:r>
          </a:p>
        </p:txBody>
      </p:sp>
      <p:sp>
        <p:nvSpPr>
          <p:cNvPr id="3" name="Tijdelijke aanduiding voor inhoud 2">
            <a:extLst>
              <a:ext uri="{FF2B5EF4-FFF2-40B4-BE49-F238E27FC236}">
                <a16:creationId xmlns:a16="http://schemas.microsoft.com/office/drawing/2014/main" id="{7E363586-F436-6437-4958-618BF33A029F}"/>
              </a:ext>
            </a:extLst>
          </p:cNvPr>
          <p:cNvSpPr>
            <a:spLocks noGrp="1"/>
          </p:cNvSpPr>
          <p:nvPr>
            <p:ph idx="1"/>
          </p:nvPr>
        </p:nvSpPr>
        <p:spPr>
          <a:xfrm>
            <a:off x="838200" y="1925411"/>
            <a:ext cx="6587671" cy="3289982"/>
          </a:xfrm>
        </p:spPr>
        <p:txBody>
          <a:bodyPr vert="horz" lIns="91440" tIns="45720" rIns="91440" bIns="45720" rtlCol="0" anchor="t">
            <a:normAutofit/>
          </a:bodyPr>
          <a:lstStyle/>
          <a:p>
            <a:pPr marL="0" indent="0" algn="ctr">
              <a:buNone/>
            </a:pPr>
            <a:endParaRPr lang="nl-NL"/>
          </a:p>
          <a:p>
            <a:pPr marL="0" indent="0" algn="ctr">
              <a:buNone/>
            </a:pPr>
            <a:r>
              <a:rPr lang="nl-NL" sz="4000" i="1" dirty="0"/>
              <a:t>Acht exposities </a:t>
            </a:r>
          </a:p>
          <a:p>
            <a:pPr marL="0" indent="0" algn="ctr">
              <a:buNone/>
            </a:pPr>
            <a:r>
              <a:rPr lang="nl-NL" sz="4000" i="1"/>
              <a:t>en de </a:t>
            </a:r>
            <a:r>
              <a:rPr lang="nl-NL" sz="4000" i="1" dirty="0"/>
              <a:t>Kunstroute</a:t>
            </a:r>
            <a:endParaRPr lang="nl-NL"/>
          </a:p>
          <a:p>
            <a:pPr marL="0" indent="0" algn="ctr">
              <a:buNone/>
            </a:pPr>
            <a:endParaRPr lang="nl-NL" sz="4000" dirty="0"/>
          </a:p>
          <a:p>
            <a:pPr marL="0" indent="0" algn="ctr">
              <a:buNone/>
            </a:pPr>
            <a:r>
              <a:rPr lang="nl-NL" sz="2400" i="1"/>
              <a:t>1200 bezoekers (+1% t.o.v. 2024)</a:t>
            </a:r>
          </a:p>
          <a:p>
            <a:pPr marL="0" indent="0" algn="ctr">
              <a:buNone/>
            </a:pPr>
            <a:endParaRPr lang="nl-NL"/>
          </a:p>
        </p:txBody>
      </p:sp>
      <p:pic>
        <p:nvPicPr>
          <p:cNvPr id="7" name="Picture 6">
            <a:extLst>
              <a:ext uri="{FF2B5EF4-FFF2-40B4-BE49-F238E27FC236}">
                <a16:creationId xmlns:a16="http://schemas.microsoft.com/office/drawing/2014/main" id="{08488E7A-989C-683F-2A99-0C19105AEEB9}"/>
              </a:ext>
            </a:extLst>
          </p:cNvPr>
          <p:cNvPicPr>
            <a:picLocks noChangeAspect="1"/>
          </p:cNvPicPr>
          <p:nvPr/>
        </p:nvPicPr>
        <p:blipFill>
          <a:blip r:embed="rId2"/>
          <a:stretch>
            <a:fillRect/>
          </a:stretch>
        </p:blipFill>
        <p:spPr>
          <a:xfrm>
            <a:off x="9668492" y="5972298"/>
            <a:ext cx="2177144" cy="682832"/>
          </a:xfrm>
          <a:prstGeom prst="rect">
            <a:avLst/>
          </a:prstGeom>
        </p:spPr>
      </p:pic>
      <p:pic>
        <p:nvPicPr>
          <p:cNvPr id="5" name="Picture 4" descr="Kunstbus 1.jpg">
            <a:extLst>
              <a:ext uri="{FF2B5EF4-FFF2-40B4-BE49-F238E27FC236}">
                <a16:creationId xmlns:a16="http://schemas.microsoft.com/office/drawing/2014/main" id="{ADCB56AF-42DC-11E6-6817-4A368C4ACDAA}"/>
              </a:ext>
            </a:extLst>
          </p:cNvPr>
          <p:cNvPicPr>
            <a:picLocks noChangeAspect="1"/>
          </p:cNvPicPr>
          <p:nvPr/>
        </p:nvPicPr>
        <p:blipFill>
          <a:blip r:embed="rId3"/>
          <a:srcRect l="52260" r="8327" b="-106"/>
          <a:stretch>
            <a:fillRect/>
          </a:stretch>
        </p:blipFill>
        <p:spPr>
          <a:xfrm>
            <a:off x="8585200" y="-5442"/>
            <a:ext cx="3606804" cy="6861636"/>
          </a:xfrm>
          <a:prstGeom prst="rect">
            <a:avLst/>
          </a:prstGeom>
        </p:spPr>
      </p:pic>
    </p:spTree>
    <p:extLst>
      <p:ext uri="{BB962C8B-B14F-4D97-AF65-F5344CB8AC3E}">
        <p14:creationId xmlns:p14="http://schemas.microsoft.com/office/powerpoint/2010/main" val="2833410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A51E11-CCB6-3F94-361F-7269A156656F}"/>
              </a:ext>
            </a:extLst>
          </p:cNvPr>
          <p:cNvSpPr>
            <a:spLocks noGrp="1"/>
          </p:cNvSpPr>
          <p:nvPr>
            <p:ph type="title"/>
          </p:nvPr>
        </p:nvSpPr>
        <p:spPr>
          <a:xfrm>
            <a:off x="4348842" y="365125"/>
            <a:ext cx="7004958" cy="1352777"/>
          </a:xfrm>
        </p:spPr>
        <p:txBody>
          <a:bodyPr/>
          <a:lstStyle/>
          <a:p>
            <a:r>
              <a:rPr lang="nl-NL" b="1" dirty="0">
                <a:solidFill>
                  <a:schemeClr val="bg1"/>
                </a:solidFill>
              </a:rPr>
              <a:t>BEZOEKERSAANTALLEN</a:t>
            </a:r>
          </a:p>
        </p:txBody>
      </p:sp>
      <p:sp>
        <p:nvSpPr>
          <p:cNvPr id="3" name="Tijdelijke aanduiding voor inhoud 2">
            <a:extLst>
              <a:ext uri="{FF2B5EF4-FFF2-40B4-BE49-F238E27FC236}">
                <a16:creationId xmlns:a16="http://schemas.microsoft.com/office/drawing/2014/main" id="{55731DF2-C4A7-6B4C-448F-0D7E7E478E9A}"/>
              </a:ext>
            </a:extLst>
          </p:cNvPr>
          <p:cNvSpPr>
            <a:spLocks noGrp="1"/>
          </p:cNvSpPr>
          <p:nvPr>
            <p:ph idx="1"/>
          </p:nvPr>
        </p:nvSpPr>
        <p:spPr>
          <a:xfrm>
            <a:off x="4348842" y="1825625"/>
            <a:ext cx="7004958" cy="4324124"/>
          </a:xfrm>
        </p:spPr>
        <p:txBody>
          <a:bodyPr vert="horz" lIns="91440" tIns="45720" rIns="91440" bIns="45720" rtlCol="0" anchor="t">
            <a:normAutofit/>
          </a:bodyPr>
          <a:lstStyle/>
          <a:p>
            <a:pPr marL="0" indent="0">
              <a:buNone/>
            </a:pPr>
            <a:endParaRPr lang="nl-NL" sz="3200" i="1" dirty="0"/>
          </a:p>
          <a:p>
            <a:pPr marL="0" indent="0">
              <a:buNone/>
            </a:pPr>
            <a:r>
              <a:rPr lang="nl-NL" sz="3200" i="1" dirty="0"/>
              <a:t>Totaal aantal (theater)bezoekers n.a.v. activiteiten door/ in het </a:t>
            </a:r>
            <a:r>
              <a:rPr lang="nl-NL" sz="3200" i="1"/>
              <a:t>Evertshuis</a:t>
            </a:r>
            <a:r>
              <a:rPr lang="nl-NL" sz="3200" i="1" dirty="0"/>
              <a:t>: </a:t>
            </a:r>
            <a:endParaRPr lang="en-US" sz="3200" i="1"/>
          </a:p>
          <a:p>
            <a:pPr marL="0" indent="0">
              <a:buNone/>
            </a:pPr>
            <a:r>
              <a:rPr lang="nl-NL" sz="3200" i="1"/>
              <a:t>19.377 (- 7% t.o.v. 2024)</a:t>
            </a:r>
          </a:p>
          <a:p>
            <a:pPr marL="0" indent="0">
              <a:buNone/>
            </a:pPr>
            <a:endParaRPr lang="nl-NL"/>
          </a:p>
        </p:txBody>
      </p:sp>
      <p:pic>
        <p:nvPicPr>
          <p:cNvPr id="7" name="Picture 6">
            <a:extLst>
              <a:ext uri="{FF2B5EF4-FFF2-40B4-BE49-F238E27FC236}">
                <a16:creationId xmlns:a16="http://schemas.microsoft.com/office/drawing/2014/main" id="{EC3C3B4D-BD5C-09EF-F72E-F3438190C1CE}"/>
              </a:ext>
            </a:extLst>
          </p:cNvPr>
          <p:cNvPicPr>
            <a:picLocks noChangeAspect="1"/>
          </p:cNvPicPr>
          <p:nvPr/>
        </p:nvPicPr>
        <p:blipFill>
          <a:blip r:embed="rId2"/>
          <a:stretch>
            <a:fillRect/>
          </a:stretch>
        </p:blipFill>
        <p:spPr>
          <a:xfrm>
            <a:off x="9668492" y="5972298"/>
            <a:ext cx="2177144" cy="682832"/>
          </a:xfrm>
          <a:prstGeom prst="rect">
            <a:avLst/>
          </a:prstGeom>
        </p:spPr>
      </p:pic>
      <p:pic>
        <p:nvPicPr>
          <p:cNvPr id="4" name="Picture 3" descr="Blz 2 - Foto volle zaal - Fotograaf Ap Quist.jpg">
            <a:extLst>
              <a:ext uri="{FF2B5EF4-FFF2-40B4-BE49-F238E27FC236}">
                <a16:creationId xmlns:a16="http://schemas.microsoft.com/office/drawing/2014/main" id="{7A8D10CA-9B37-DDC3-5EF7-C7997B67D8C7}"/>
              </a:ext>
            </a:extLst>
          </p:cNvPr>
          <p:cNvPicPr>
            <a:picLocks noChangeAspect="1"/>
          </p:cNvPicPr>
          <p:nvPr/>
        </p:nvPicPr>
        <p:blipFill>
          <a:blip r:embed="rId3"/>
          <a:srcRect l="14104" t="-70" r="48166" b="-175"/>
          <a:stretch>
            <a:fillRect/>
          </a:stretch>
        </p:blipFill>
        <p:spPr>
          <a:xfrm>
            <a:off x="0" y="-1121"/>
            <a:ext cx="3885273" cy="6860777"/>
          </a:xfrm>
          <a:prstGeom prst="rect">
            <a:avLst/>
          </a:prstGeom>
        </p:spPr>
      </p:pic>
    </p:spTree>
    <p:extLst>
      <p:ext uri="{BB962C8B-B14F-4D97-AF65-F5344CB8AC3E}">
        <p14:creationId xmlns:p14="http://schemas.microsoft.com/office/powerpoint/2010/main" val="1886497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627075D-A0F6-377A-B331-F2FD204FDFDC}"/>
              </a:ext>
            </a:extLst>
          </p:cNvPr>
          <p:cNvSpPr>
            <a:spLocks noGrp="1"/>
          </p:cNvSpPr>
          <p:nvPr>
            <p:ph type="title"/>
          </p:nvPr>
        </p:nvSpPr>
        <p:spPr>
          <a:xfrm>
            <a:off x="838199" y="793393"/>
            <a:ext cx="3798116" cy="1466075"/>
          </a:xfrm>
        </p:spPr>
        <p:txBody>
          <a:bodyPr>
            <a:normAutofit/>
          </a:bodyPr>
          <a:lstStyle/>
          <a:p>
            <a:r>
              <a:rPr lang="nl-NL" sz="4000" b="1" dirty="0">
                <a:solidFill>
                  <a:schemeClr val="bg1"/>
                </a:solidFill>
              </a:rPr>
              <a:t>VERHURINGEN</a:t>
            </a:r>
          </a:p>
        </p:txBody>
      </p:sp>
      <p:sp>
        <p:nvSpPr>
          <p:cNvPr id="3" name="Tijdelijke aanduiding voor inhoud 2">
            <a:extLst>
              <a:ext uri="{FF2B5EF4-FFF2-40B4-BE49-F238E27FC236}">
                <a16:creationId xmlns:a16="http://schemas.microsoft.com/office/drawing/2014/main" id="{0FF3F9C8-EDBA-F401-4B15-48E3C7BD6AB2}"/>
              </a:ext>
            </a:extLst>
          </p:cNvPr>
          <p:cNvSpPr>
            <a:spLocks noGrp="1"/>
          </p:cNvSpPr>
          <p:nvPr>
            <p:ph idx="1"/>
          </p:nvPr>
        </p:nvSpPr>
        <p:spPr>
          <a:xfrm>
            <a:off x="838201" y="2263779"/>
            <a:ext cx="3806682" cy="3395426"/>
          </a:xfrm>
        </p:spPr>
        <p:txBody>
          <a:bodyPr vert="horz" lIns="91440" tIns="45720" rIns="91440" bIns="45720" rtlCol="0" anchor="t">
            <a:normAutofit/>
          </a:bodyPr>
          <a:lstStyle/>
          <a:p>
            <a:pPr marL="0" indent="0">
              <a:buNone/>
            </a:pPr>
            <a:r>
              <a:rPr lang="nl-NL" sz="2400" dirty="0"/>
              <a:t>Aantal verhuringen/ gebruik van zalen: </a:t>
            </a:r>
            <a:br>
              <a:rPr lang="nl-NL" sz="2400" dirty="0"/>
            </a:br>
            <a:r>
              <a:rPr lang="nl-NL" sz="2400"/>
              <a:t>Bezoekers 19.890 </a:t>
            </a:r>
            <a:br>
              <a:rPr lang="nl-NL" sz="2400" dirty="0"/>
            </a:br>
            <a:r>
              <a:rPr lang="nl-NL" sz="2400"/>
              <a:t>(2024 – niet bekend)</a:t>
            </a:r>
            <a:endParaRPr lang="en-US" sz="2400"/>
          </a:p>
          <a:p>
            <a:pPr marL="0" indent="0">
              <a:buNone/>
            </a:pPr>
            <a:endParaRPr lang="nl-NL" sz="2400" dirty="0"/>
          </a:p>
          <a:p>
            <a:pPr marL="0" indent="0">
              <a:buNone/>
            </a:pPr>
            <a:r>
              <a:rPr lang="nl-NL" sz="2400" dirty="0"/>
              <a:t>Vaste huurders: Bezoekers 95.153 </a:t>
            </a:r>
            <a:r>
              <a:rPr lang="nl-NL" sz="2400"/>
              <a:t>(2024 – niet bekend)</a:t>
            </a:r>
            <a:endParaRPr lang="nl-NL" sz="2400" dirty="0"/>
          </a:p>
        </p:txBody>
      </p:sp>
      <p:pic>
        <p:nvPicPr>
          <p:cNvPr id="4" name="Picture 3">
            <a:extLst>
              <a:ext uri="{FF2B5EF4-FFF2-40B4-BE49-F238E27FC236}">
                <a16:creationId xmlns:a16="http://schemas.microsoft.com/office/drawing/2014/main" id="{97288467-FD5D-1814-2A36-14087F2E76B8}"/>
              </a:ext>
            </a:extLst>
          </p:cNvPr>
          <p:cNvPicPr>
            <a:picLocks noChangeAspect="1"/>
          </p:cNvPicPr>
          <p:nvPr/>
        </p:nvPicPr>
        <p:blipFill>
          <a:blip r:embed="rId2"/>
          <a:srcRect l="10730" r="10731"/>
          <a:stretch>
            <a:fillRect/>
          </a:stretch>
        </p:blipFill>
        <p:spPr>
          <a:xfrm>
            <a:off x="5010386" y="10"/>
            <a:ext cx="7181613" cy="6857990"/>
          </a:xfrm>
          <a:prstGeom prst="rect">
            <a:avLst/>
          </a:prstGeom>
          <a:effectLst/>
        </p:spPr>
      </p:pic>
      <p:pic>
        <p:nvPicPr>
          <p:cNvPr id="7" name="Picture 6">
            <a:extLst>
              <a:ext uri="{FF2B5EF4-FFF2-40B4-BE49-F238E27FC236}">
                <a16:creationId xmlns:a16="http://schemas.microsoft.com/office/drawing/2014/main" id="{457C5795-D968-B0A2-1498-F3DFB760AE4C}"/>
              </a:ext>
            </a:extLst>
          </p:cNvPr>
          <p:cNvPicPr>
            <a:picLocks noChangeAspect="1"/>
          </p:cNvPicPr>
          <p:nvPr/>
        </p:nvPicPr>
        <p:blipFill>
          <a:blip r:embed="rId3"/>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1611330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789C19-1B21-825E-C8FB-8DB5336CECE5}"/>
              </a:ext>
            </a:extLst>
          </p:cNvPr>
          <p:cNvSpPr>
            <a:spLocks noGrp="1"/>
          </p:cNvSpPr>
          <p:nvPr>
            <p:ph type="title"/>
          </p:nvPr>
        </p:nvSpPr>
        <p:spPr/>
        <p:txBody>
          <a:bodyPr/>
          <a:lstStyle/>
          <a:p>
            <a:pPr algn="ctr"/>
            <a:r>
              <a:rPr lang="nl-NL" b="1" dirty="0">
                <a:solidFill>
                  <a:schemeClr val="bg1"/>
                </a:solidFill>
              </a:rPr>
              <a:t>BESTUUR</a:t>
            </a:r>
          </a:p>
        </p:txBody>
      </p:sp>
      <p:sp>
        <p:nvSpPr>
          <p:cNvPr id="3" name="Tijdelijke aanduiding voor inhoud 2">
            <a:extLst>
              <a:ext uri="{FF2B5EF4-FFF2-40B4-BE49-F238E27FC236}">
                <a16:creationId xmlns:a16="http://schemas.microsoft.com/office/drawing/2014/main" id="{07091BD2-8A5E-CD90-ACAC-C9987C400C9D}"/>
              </a:ext>
            </a:extLst>
          </p:cNvPr>
          <p:cNvSpPr>
            <a:spLocks noGrp="1"/>
          </p:cNvSpPr>
          <p:nvPr>
            <p:ph idx="1"/>
          </p:nvPr>
        </p:nvSpPr>
        <p:spPr>
          <a:xfrm>
            <a:off x="838200" y="2161267"/>
            <a:ext cx="10515600" cy="3988482"/>
          </a:xfrm>
        </p:spPr>
        <p:txBody>
          <a:bodyPr vert="horz" lIns="91440" tIns="45720" rIns="91440" bIns="45720" rtlCol="0" anchor="t">
            <a:normAutofit/>
          </a:bodyPr>
          <a:lstStyle/>
          <a:p>
            <a:r>
              <a:rPr lang="nl-NL" sz="2200"/>
              <a:t>Cor de Raadt (voorzitter)</a:t>
            </a:r>
            <a:endParaRPr lang="nl-NL" sz="3200" dirty="0"/>
          </a:p>
          <a:p>
            <a:r>
              <a:rPr lang="nl-NL" sz="2200"/>
              <a:t>Gert Kwakernaak (penningmeester)</a:t>
            </a:r>
            <a:endParaRPr lang="nl-NL"/>
          </a:p>
          <a:p>
            <a:r>
              <a:rPr lang="nl-NL" sz="2200"/>
              <a:t>Volkert Batelaan</a:t>
            </a:r>
            <a:endParaRPr lang="nl-NL"/>
          </a:p>
          <a:p>
            <a:r>
              <a:rPr lang="nl-NL" sz="2200"/>
              <a:t>José de Feijter</a:t>
            </a:r>
            <a:endParaRPr lang="nl-NL"/>
          </a:p>
          <a:p>
            <a:pPr marL="0" indent="0">
              <a:buNone/>
            </a:pPr>
            <a:endParaRPr lang="nl-NL" sz="2200" dirty="0">
              <a:latin typeface="Arial"/>
              <a:cs typeface="Arial"/>
            </a:endParaRPr>
          </a:p>
          <a:p>
            <a:pPr marL="0" indent="0">
              <a:buNone/>
            </a:pPr>
            <a:r>
              <a:rPr lang="nl-NL" sz="2200" u="sng"/>
              <a:t>Interim-bestuur m.i.v. juli 2025</a:t>
            </a:r>
            <a:endParaRPr lang="nl-NL"/>
          </a:p>
          <a:p>
            <a:r>
              <a:rPr lang="nl-NL" sz="2200"/>
              <a:t>Frank Robert</a:t>
            </a:r>
            <a:endParaRPr lang="nl-NL"/>
          </a:p>
          <a:p>
            <a:r>
              <a:rPr lang="nl-NL" sz="2200"/>
              <a:t>Matthijs Schultz</a:t>
            </a:r>
            <a:endParaRPr lang="nl-NL"/>
          </a:p>
          <a:p>
            <a:r>
              <a:rPr lang="nl-NL" sz="2200"/>
              <a:t>Saskia de Wit</a:t>
            </a:r>
            <a:endParaRPr lang="nl-NL"/>
          </a:p>
          <a:p>
            <a:pPr marL="457200" indent="-457200"/>
            <a:endParaRPr lang="nl-NL" sz="3200" dirty="0"/>
          </a:p>
        </p:txBody>
      </p:sp>
      <p:pic>
        <p:nvPicPr>
          <p:cNvPr id="6" name="Picture 5">
            <a:extLst>
              <a:ext uri="{FF2B5EF4-FFF2-40B4-BE49-F238E27FC236}">
                <a16:creationId xmlns:a16="http://schemas.microsoft.com/office/drawing/2014/main" id="{2310723F-17AD-CFE5-3304-25DEEC686C39}"/>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1119267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A4A497-77EF-E0CB-8DE3-E4CAF0696539}"/>
              </a:ext>
            </a:extLst>
          </p:cNvPr>
          <p:cNvSpPr>
            <a:spLocks noGrp="1"/>
          </p:cNvSpPr>
          <p:nvPr>
            <p:ph type="title"/>
          </p:nvPr>
        </p:nvSpPr>
        <p:spPr>
          <a:xfrm>
            <a:off x="838200" y="365125"/>
            <a:ext cx="10515600" cy="973871"/>
          </a:xfrm>
        </p:spPr>
        <p:txBody>
          <a:bodyPr/>
          <a:lstStyle/>
          <a:p>
            <a:pPr algn="ctr"/>
            <a:r>
              <a:rPr lang="nl-NL" b="1">
                <a:solidFill>
                  <a:schemeClr val="bg1"/>
                </a:solidFill>
              </a:rPr>
              <a:t>MEDEWERKERS</a:t>
            </a:r>
          </a:p>
        </p:txBody>
      </p:sp>
      <p:sp>
        <p:nvSpPr>
          <p:cNvPr id="3" name="Tijdelijke aanduiding voor inhoud 2">
            <a:extLst>
              <a:ext uri="{FF2B5EF4-FFF2-40B4-BE49-F238E27FC236}">
                <a16:creationId xmlns:a16="http://schemas.microsoft.com/office/drawing/2014/main" id="{E574791F-2282-C048-A7CA-EBD54E108E3C}"/>
              </a:ext>
            </a:extLst>
          </p:cNvPr>
          <p:cNvSpPr>
            <a:spLocks noGrp="1"/>
          </p:cNvSpPr>
          <p:nvPr>
            <p:ph idx="1"/>
          </p:nvPr>
        </p:nvSpPr>
        <p:spPr>
          <a:xfrm>
            <a:off x="838200" y="1464164"/>
            <a:ext cx="10080172" cy="5024716"/>
          </a:xfrm>
        </p:spPr>
        <p:txBody>
          <a:bodyPr vert="horz" lIns="91440" tIns="45720" rIns="91440" bIns="45720" rtlCol="0" anchor="t">
            <a:normAutofit/>
          </a:bodyPr>
          <a:lstStyle/>
          <a:p>
            <a:r>
              <a:rPr lang="nl-NL" sz="2000"/>
              <a:t>Mariette Echtermeijer-Beikes | Locatiemanager</a:t>
            </a:r>
            <a:endParaRPr lang="nl-NL" sz="2000" dirty="0"/>
          </a:p>
          <a:p>
            <a:r>
              <a:rPr lang="nl-NL" sz="2000">
                <a:latin typeface="Aptos"/>
                <a:cs typeface="Arial"/>
              </a:rPr>
              <a:t>Jozua</a:t>
            </a:r>
            <a:r>
              <a:rPr lang="nl-NL" sz="2000"/>
              <a:t> Verkaik | Verhuur en Evenementen</a:t>
            </a:r>
          </a:p>
          <a:p>
            <a:r>
              <a:rPr lang="nl-NL" sz="2000"/>
              <a:t>Marian van der Henst | Marketing en Communicatie </a:t>
            </a:r>
          </a:p>
          <a:p>
            <a:r>
              <a:rPr lang="nl-NL" sz="2000"/>
              <a:t>Bert Kok | Controller</a:t>
            </a:r>
          </a:p>
          <a:p>
            <a:r>
              <a:rPr lang="nl-NL" sz="2000"/>
              <a:t>Femke Jansen-Spruit | Boekhouding</a:t>
            </a:r>
          </a:p>
          <a:p>
            <a:r>
              <a:rPr lang="nl-NL" sz="2000"/>
              <a:t>Arjan Burggraaff | Coördinerend Huismeester</a:t>
            </a:r>
          </a:p>
          <a:p>
            <a:r>
              <a:rPr lang="nl-NL" sz="2000"/>
              <a:t>Willem Niesing | Huismeester</a:t>
            </a:r>
          </a:p>
          <a:p>
            <a:r>
              <a:rPr lang="nl-NL" sz="2000"/>
              <a:t>Fred van der Kleij | Huismeester</a:t>
            </a:r>
          </a:p>
          <a:p>
            <a:r>
              <a:rPr lang="nl-NL" sz="2000"/>
              <a:t>Karin Porter | Vrijwilliger BRAVO!</a:t>
            </a:r>
          </a:p>
          <a:p>
            <a:r>
              <a:rPr lang="nl-NL" sz="2000"/>
              <a:t>Marianne van Amsterdam | Vrijwilliger BRAVO!, Marketing en Kassa</a:t>
            </a:r>
          </a:p>
          <a:p>
            <a:r>
              <a:rPr lang="nl-NL" sz="2000"/>
              <a:t>Agnes van der Ham | programmering theater</a:t>
            </a:r>
          </a:p>
          <a:p>
            <a:pPr marL="457200" indent="-457200"/>
            <a:endParaRPr lang="nl-NL" sz="2000" dirty="0"/>
          </a:p>
        </p:txBody>
      </p:sp>
      <p:pic>
        <p:nvPicPr>
          <p:cNvPr id="6" name="Picture 5">
            <a:extLst>
              <a:ext uri="{FF2B5EF4-FFF2-40B4-BE49-F238E27FC236}">
                <a16:creationId xmlns:a16="http://schemas.microsoft.com/office/drawing/2014/main" id="{1CAD2F0C-D42D-1313-8AE2-783EB837F588}"/>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2292530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C91675-0DC6-EC3F-0F77-BB6708C3D8E4}"/>
              </a:ext>
            </a:extLst>
          </p:cNvPr>
          <p:cNvSpPr>
            <a:spLocks noGrp="1"/>
          </p:cNvSpPr>
          <p:nvPr>
            <p:ph type="title"/>
          </p:nvPr>
        </p:nvSpPr>
        <p:spPr/>
        <p:txBody>
          <a:bodyPr/>
          <a:lstStyle/>
          <a:p>
            <a:pPr algn="ctr"/>
            <a:r>
              <a:rPr lang="nl-NL" b="1">
                <a:solidFill>
                  <a:schemeClr val="bg1"/>
                </a:solidFill>
              </a:rPr>
              <a:t>VRIJWILLIGERS</a:t>
            </a:r>
            <a:endParaRPr lang="nl-NL" b="1" dirty="0">
              <a:solidFill>
                <a:schemeClr val="bg1"/>
              </a:solidFill>
            </a:endParaRPr>
          </a:p>
        </p:txBody>
      </p:sp>
      <p:sp>
        <p:nvSpPr>
          <p:cNvPr id="3" name="Tijdelijke aanduiding voor inhoud 2">
            <a:extLst>
              <a:ext uri="{FF2B5EF4-FFF2-40B4-BE49-F238E27FC236}">
                <a16:creationId xmlns:a16="http://schemas.microsoft.com/office/drawing/2014/main" id="{6051F4DF-666F-E286-6856-E863FA457490}"/>
              </a:ext>
            </a:extLst>
          </p:cNvPr>
          <p:cNvSpPr>
            <a:spLocks noGrp="1"/>
          </p:cNvSpPr>
          <p:nvPr>
            <p:ph idx="1"/>
          </p:nvPr>
        </p:nvSpPr>
        <p:spPr/>
        <p:txBody>
          <a:bodyPr vert="horz" lIns="91440" tIns="45720" rIns="91440" bIns="45720" rtlCol="0" anchor="t">
            <a:normAutofit/>
          </a:bodyPr>
          <a:lstStyle/>
          <a:p>
            <a:pPr marL="0" indent="0">
              <a:buNone/>
            </a:pPr>
            <a:r>
              <a:rPr lang="nl-NL"/>
              <a:t>Al onze activiteiten zouden niet mogelijk zijn zonder de inzet van </a:t>
            </a:r>
            <a:r>
              <a:rPr lang="nl-NL" dirty="0"/>
              <a:t>onze vrijwilligers!</a:t>
            </a:r>
          </a:p>
          <a:p>
            <a:pPr marL="0" indent="0">
              <a:buNone/>
            </a:pPr>
            <a:r>
              <a:rPr lang="nl-NL"/>
              <a:t>Van het programmeren van films en het organiseren en uitvoeren van evenementen tot de ontvangst in het Evertshuis bij </a:t>
            </a:r>
            <a:r>
              <a:rPr lang="nl-NL" dirty="0"/>
              <a:t>voorstellingen, het is niet mogelijk zonder deze mensen.</a:t>
            </a:r>
          </a:p>
          <a:p>
            <a:pPr marL="0" indent="0">
              <a:buNone/>
            </a:pPr>
            <a:r>
              <a:rPr lang="nl-NL"/>
              <a:t>We hebben bijna 50 vrijwilligers en daar zijn we trots op!</a:t>
            </a:r>
            <a:r>
              <a:rPr lang="nl-NL" dirty="0"/>
              <a:t> </a:t>
            </a:r>
          </a:p>
        </p:txBody>
      </p:sp>
      <p:pic>
        <p:nvPicPr>
          <p:cNvPr id="6" name="Picture 5">
            <a:extLst>
              <a:ext uri="{FF2B5EF4-FFF2-40B4-BE49-F238E27FC236}">
                <a16:creationId xmlns:a16="http://schemas.microsoft.com/office/drawing/2014/main" id="{8C64E992-60DB-7AD1-DA91-5DD5C48AE10D}"/>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3601897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352543-B81B-0FFC-EA52-B821C3174C52}"/>
              </a:ext>
            </a:extLst>
          </p:cNvPr>
          <p:cNvSpPr>
            <a:spLocks noGrp="1"/>
          </p:cNvSpPr>
          <p:nvPr>
            <p:ph type="title"/>
          </p:nvPr>
        </p:nvSpPr>
        <p:spPr/>
        <p:txBody>
          <a:bodyPr/>
          <a:lstStyle/>
          <a:p>
            <a:pPr algn="ctr"/>
            <a:r>
              <a:rPr lang="nl-NL" b="1" dirty="0">
                <a:solidFill>
                  <a:schemeClr val="bg1"/>
                </a:solidFill>
              </a:rPr>
              <a:t>HUURDERS</a:t>
            </a:r>
          </a:p>
        </p:txBody>
      </p:sp>
      <p:sp>
        <p:nvSpPr>
          <p:cNvPr id="3" name="Tijdelijke aanduiding voor inhoud 2">
            <a:extLst>
              <a:ext uri="{FF2B5EF4-FFF2-40B4-BE49-F238E27FC236}">
                <a16:creationId xmlns:a16="http://schemas.microsoft.com/office/drawing/2014/main" id="{E813DFDB-6813-E0BD-7B90-6F440C9A6EEF}"/>
              </a:ext>
            </a:extLst>
          </p:cNvPr>
          <p:cNvSpPr>
            <a:spLocks noGrp="1"/>
          </p:cNvSpPr>
          <p:nvPr>
            <p:ph idx="1"/>
          </p:nvPr>
        </p:nvSpPr>
        <p:spPr/>
        <p:txBody>
          <a:bodyPr vert="horz" lIns="91440" tIns="45720" rIns="91440" bIns="45720" rtlCol="0" anchor="t">
            <a:normAutofit/>
          </a:bodyPr>
          <a:lstStyle/>
          <a:p>
            <a:pPr marL="0" indent="0">
              <a:buNone/>
            </a:pPr>
            <a:r>
              <a:rPr lang="nl-NL" dirty="0"/>
              <a:t>Ons dorpshuis kent veel huurders. Vast en incidenteel.</a:t>
            </a:r>
          </a:p>
          <a:p>
            <a:pPr marL="0" indent="0">
              <a:buNone/>
            </a:pPr>
            <a:r>
              <a:rPr lang="nl-NL" dirty="0"/>
              <a:t>Zij dragen in hoge mate bij aan activiteiten en dus bezoekers van het </a:t>
            </a:r>
            <a:r>
              <a:rPr lang="nl-NL"/>
              <a:t>Evertshuis</a:t>
            </a:r>
            <a:r>
              <a:rPr lang="nl-NL" dirty="0"/>
              <a:t>.</a:t>
            </a:r>
          </a:p>
          <a:p>
            <a:pPr marL="0" indent="0">
              <a:buNone/>
            </a:pPr>
            <a:r>
              <a:rPr lang="nl-NL" dirty="0"/>
              <a:t>In het afgelopen jaar heeft de samenwerking met de huurders tijdelijk onder druk gestaan. Gelukkig is dit hersteld en ervaren wij weer een prettige samenwerking. Ook de steun die we </a:t>
            </a:r>
            <a:r>
              <a:rPr lang="nl-NL"/>
              <a:t>hebben ervaren is hartverwarmend. </a:t>
            </a:r>
          </a:p>
          <a:p>
            <a:pPr marL="0" indent="0">
              <a:buNone/>
            </a:pPr>
            <a:endParaRPr lang="nl-NL" dirty="0"/>
          </a:p>
        </p:txBody>
      </p:sp>
      <p:pic>
        <p:nvPicPr>
          <p:cNvPr id="6" name="Picture 5">
            <a:extLst>
              <a:ext uri="{FF2B5EF4-FFF2-40B4-BE49-F238E27FC236}">
                <a16:creationId xmlns:a16="http://schemas.microsoft.com/office/drawing/2014/main" id="{35BFCC14-A57F-0063-CA30-A003930E8E83}"/>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1874894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5AA890-5919-32EF-B230-69BC95B38839}"/>
              </a:ext>
            </a:extLst>
          </p:cNvPr>
          <p:cNvSpPr>
            <a:spLocks noGrp="1"/>
          </p:cNvSpPr>
          <p:nvPr>
            <p:ph type="title"/>
          </p:nvPr>
        </p:nvSpPr>
        <p:spPr/>
        <p:txBody>
          <a:bodyPr/>
          <a:lstStyle/>
          <a:p>
            <a:pPr algn="ctr"/>
            <a:r>
              <a:rPr lang="nl-NL" b="1" dirty="0">
                <a:solidFill>
                  <a:schemeClr val="bg1"/>
                </a:solidFill>
              </a:rPr>
              <a:t>VASTE HUURDERS</a:t>
            </a:r>
          </a:p>
        </p:txBody>
      </p:sp>
      <p:sp>
        <p:nvSpPr>
          <p:cNvPr id="3" name="Tijdelijke aanduiding voor inhoud 2">
            <a:extLst>
              <a:ext uri="{FF2B5EF4-FFF2-40B4-BE49-F238E27FC236}">
                <a16:creationId xmlns:a16="http://schemas.microsoft.com/office/drawing/2014/main" id="{785E766D-24EE-0F56-2423-8586FE33011E}"/>
              </a:ext>
            </a:extLst>
          </p:cNvPr>
          <p:cNvSpPr>
            <a:spLocks noGrp="1"/>
          </p:cNvSpPr>
          <p:nvPr>
            <p:ph idx="1"/>
          </p:nvPr>
        </p:nvSpPr>
        <p:spPr>
          <a:xfrm>
            <a:off x="838200" y="1598839"/>
            <a:ext cx="10515600" cy="4351338"/>
          </a:xfrm>
        </p:spPr>
        <p:txBody>
          <a:bodyPr vert="horz" lIns="91440" tIns="45720" rIns="91440" bIns="45720" rtlCol="0" anchor="t">
            <a:noAutofit/>
          </a:bodyPr>
          <a:lstStyle/>
          <a:p>
            <a:pPr marL="457200" indent="-457200"/>
            <a:endParaRPr lang="nl-NL" sz="2400" dirty="0"/>
          </a:p>
          <a:p>
            <a:pPr marL="0" indent="0">
              <a:buNone/>
            </a:pPr>
            <a:endParaRPr lang="nl-NL"/>
          </a:p>
          <a:p>
            <a:pPr marL="0" indent="0">
              <a:buNone/>
            </a:pPr>
            <a:endParaRPr lang="nl-NL"/>
          </a:p>
          <a:p>
            <a:pPr marL="0" indent="0">
              <a:buNone/>
            </a:pPr>
            <a:endParaRPr lang="nl-NL"/>
          </a:p>
          <a:p>
            <a:pPr marL="0" indent="0">
              <a:buNone/>
            </a:pPr>
            <a:endParaRPr lang="nl-NL"/>
          </a:p>
          <a:p>
            <a:pPr marL="0" indent="0">
              <a:buNone/>
            </a:pPr>
            <a:endParaRPr lang="nl-NL"/>
          </a:p>
        </p:txBody>
      </p:sp>
      <p:pic>
        <p:nvPicPr>
          <p:cNvPr id="6" name="Picture 5">
            <a:extLst>
              <a:ext uri="{FF2B5EF4-FFF2-40B4-BE49-F238E27FC236}">
                <a16:creationId xmlns:a16="http://schemas.microsoft.com/office/drawing/2014/main" id="{FA159B00-ADFF-9A53-CB59-9E236A30945B}"/>
              </a:ext>
            </a:extLst>
          </p:cNvPr>
          <p:cNvPicPr>
            <a:picLocks noChangeAspect="1"/>
          </p:cNvPicPr>
          <p:nvPr/>
        </p:nvPicPr>
        <p:blipFill>
          <a:blip r:embed="rId2"/>
          <a:stretch>
            <a:fillRect/>
          </a:stretch>
        </p:blipFill>
        <p:spPr>
          <a:xfrm>
            <a:off x="9668492" y="5972298"/>
            <a:ext cx="2177144" cy="682832"/>
          </a:xfrm>
          <a:prstGeom prst="rect">
            <a:avLst/>
          </a:prstGeom>
        </p:spPr>
      </p:pic>
      <p:sp>
        <p:nvSpPr>
          <p:cNvPr id="4" name="TextBox 3">
            <a:extLst>
              <a:ext uri="{FF2B5EF4-FFF2-40B4-BE49-F238E27FC236}">
                <a16:creationId xmlns:a16="http://schemas.microsoft.com/office/drawing/2014/main" id="{13AECCEB-7CA3-7A53-5688-385BEB61A976}"/>
              </a:ext>
            </a:extLst>
          </p:cNvPr>
          <p:cNvSpPr txBox="1"/>
          <p:nvPr/>
        </p:nvSpPr>
        <p:spPr>
          <a:xfrm>
            <a:off x="1045029" y="1600200"/>
            <a:ext cx="7293428"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nl-NL" sz="2400" kern="1200">
                <a:latin typeface="Aptos"/>
                <a:ea typeface="+mn-ea"/>
                <a:cs typeface="+mn-cs"/>
              </a:rPr>
              <a:t>Bibliotheek De Groene Venen</a:t>
            </a:r>
            <a:r>
              <a:rPr lang="nl-NL" sz="2400">
                <a:latin typeface="Aptos"/>
              </a:rPr>
              <a:t> </a:t>
            </a:r>
            <a:r>
              <a:rPr lang="nl-NL" sz="2400" kern="1200">
                <a:latin typeface="Aptos"/>
                <a:ea typeface="+mn-ea"/>
                <a:cs typeface="+mn-cs"/>
              </a:rPr>
              <a:t>(85.000 bezoekers)</a:t>
            </a:r>
            <a:endParaRPr lang="nl-NL" sz="2400" kern="1200">
              <a:latin typeface="Aptos"/>
            </a:endParaRPr>
          </a:p>
          <a:p>
            <a:pPr marL="457200" indent="-457200" algn="l" rtl="0">
              <a:buFont typeface="Arial"/>
              <a:buChar char="•"/>
            </a:pPr>
            <a:r>
              <a:rPr lang="nl-NL" sz="2400" kern="1200">
                <a:latin typeface="Aptos"/>
                <a:ea typeface="+mn-ea"/>
                <a:cs typeface="+mn-cs"/>
              </a:rPr>
              <a:t>BR6</a:t>
            </a:r>
            <a:endParaRPr lang="nl-NL" sz="2400" kern="1200">
              <a:latin typeface="Aptos"/>
            </a:endParaRPr>
          </a:p>
          <a:p>
            <a:pPr marL="457200" indent="-457200" algn="l" rtl="0">
              <a:buFont typeface="Arial"/>
              <a:buChar char="•"/>
            </a:pPr>
            <a:r>
              <a:rPr lang="nl-NL" sz="2400" kern="1200">
                <a:latin typeface="Aptos"/>
                <a:ea typeface="+mn-ea"/>
                <a:cs typeface="+mn-cs"/>
              </a:rPr>
              <a:t>Boris (voorheen Sociaal Team) </a:t>
            </a:r>
            <a:endParaRPr lang="nl-NL" sz="2400" kern="1200">
              <a:latin typeface="Aptos"/>
            </a:endParaRPr>
          </a:p>
          <a:p>
            <a:pPr marL="457200" indent="-457200" algn="l" rtl="0">
              <a:buFont typeface="Arial"/>
              <a:buChar char="•"/>
            </a:pPr>
            <a:r>
              <a:rPr lang="nl-NL" sz="2400" kern="1200">
                <a:latin typeface="Aptos"/>
                <a:ea typeface="+mn-ea"/>
                <a:cs typeface="+mn-cs"/>
              </a:rPr>
              <a:t>Desti </a:t>
            </a:r>
            <a:endParaRPr lang="nl-NL" sz="2400" kern="1200">
              <a:latin typeface="Aptos"/>
            </a:endParaRPr>
          </a:p>
          <a:p>
            <a:pPr marL="457200" indent="-457200" algn="l" rtl="0">
              <a:buFont typeface="Arial"/>
              <a:buChar char="•"/>
            </a:pPr>
            <a:r>
              <a:rPr lang="nl-NL" sz="2400" kern="1200">
                <a:latin typeface="Aptos"/>
                <a:ea typeface="+mn-ea"/>
                <a:cs typeface="+mn-cs"/>
              </a:rPr>
              <a:t>Marion Heij (Praktijk voor klassieke Homeopathie)</a:t>
            </a:r>
            <a:endParaRPr lang="nl-NL" sz="2400" kern="1200">
              <a:latin typeface="Aptos"/>
            </a:endParaRPr>
          </a:p>
          <a:p>
            <a:pPr marL="457200" indent="-457200" algn="l" rtl="0">
              <a:buFont typeface="Arial"/>
              <a:buChar char="•"/>
            </a:pPr>
            <a:r>
              <a:rPr lang="nl-NL" sz="2400" kern="1200">
                <a:latin typeface="Aptos"/>
                <a:ea typeface="+mn-ea"/>
                <a:cs typeface="+mn-cs"/>
              </a:rPr>
              <a:t>Mozaïek Wonen</a:t>
            </a:r>
            <a:endParaRPr lang="nl-NL" sz="2400" kern="1200">
              <a:latin typeface="Aptos"/>
            </a:endParaRPr>
          </a:p>
          <a:p>
            <a:pPr marL="457200" indent="-457200" algn="l" rtl="0">
              <a:buFont typeface="Arial"/>
              <a:buChar char="•"/>
            </a:pPr>
            <a:r>
              <a:rPr lang="nl-NL" sz="2400" kern="1200">
                <a:latin typeface="Aptos"/>
                <a:ea typeface="+mn-ea"/>
                <a:cs typeface="+mn-cs"/>
              </a:rPr>
              <a:t>StiBCO</a:t>
            </a:r>
            <a:endParaRPr lang="nl-NL" sz="2400" kern="1200">
              <a:latin typeface="Aptos"/>
            </a:endParaRPr>
          </a:p>
          <a:p>
            <a:pPr marL="457200" indent="-457200" algn="l" rtl="0">
              <a:buFont typeface="Arial"/>
              <a:buChar char="•"/>
            </a:pPr>
            <a:r>
              <a:rPr lang="nl-NL" sz="2400" kern="1200">
                <a:latin typeface="Aptos"/>
                <a:ea typeface="+mn-ea"/>
                <a:cs typeface="+mn-cs"/>
              </a:rPr>
              <a:t>Vluchtelingenwerk Bodegraven-Reeuwijk</a:t>
            </a:r>
            <a:endParaRPr lang="nl-NL" sz="2400" kern="1200">
              <a:latin typeface="Aptos"/>
            </a:endParaRPr>
          </a:p>
          <a:p>
            <a:pPr marL="457200" indent="-457200" algn="l" rtl="0">
              <a:buFont typeface="Arial"/>
              <a:buChar char="•"/>
            </a:pPr>
            <a:r>
              <a:rPr lang="nl-NL" sz="2400" kern="1200">
                <a:latin typeface="Aptos"/>
                <a:ea typeface="+mn-ea"/>
                <a:cs typeface="+mn-cs"/>
              </a:rPr>
              <a:t>SAM Welzijn </a:t>
            </a:r>
            <a:endParaRPr lang="nl-NL" sz="2400" kern="1200">
              <a:latin typeface="Aptos"/>
            </a:endParaRPr>
          </a:p>
          <a:p>
            <a:pPr marL="457200" indent="-457200" algn="l" rtl="0">
              <a:buFont typeface="Arial"/>
              <a:buChar char="•"/>
            </a:pPr>
            <a:r>
              <a:rPr lang="nl-NL" sz="2400" kern="1200">
                <a:latin typeface="Aptos"/>
                <a:ea typeface="+mn-ea"/>
                <a:cs typeface="+mn-cs"/>
              </a:rPr>
              <a:t>Sport en Welzijn </a:t>
            </a:r>
            <a:endParaRPr lang="nl-NL" sz="2400" kern="1200">
              <a:latin typeface="Aptos"/>
            </a:endParaRPr>
          </a:p>
          <a:p>
            <a:pPr algn="ctr"/>
            <a:endParaRPr lang="en-US"/>
          </a:p>
        </p:txBody>
      </p:sp>
    </p:spTree>
    <p:extLst>
      <p:ext uri="{BB962C8B-B14F-4D97-AF65-F5344CB8AC3E}">
        <p14:creationId xmlns:p14="http://schemas.microsoft.com/office/powerpoint/2010/main" val="2759239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69F9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B7C60-29DD-DE4B-FB3E-7FABDC763F0A}"/>
              </a:ext>
            </a:extLst>
          </p:cNvPr>
          <p:cNvSpPr>
            <a:spLocks noGrp="1"/>
          </p:cNvSpPr>
          <p:nvPr>
            <p:ph type="title"/>
          </p:nvPr>
        </p:nvSpPr>
        <p:spPr/>
        <p:txBody>
          <a:bodyPr/>
          <a:lstStyle/>
          <a:p>
            <a:pPr algn="ctr"/>
            <a:r>
              <a:rPr lang="nl-NL" b="1" dirty="0">
                <a:solidFill>
                  <a:schemeClr val="bg1"/>
                </a:solidFill>
              </a:rPr>
              <a:t>CREATIEVE CURSUSSEN EN LESSEN</a:t>
            </a:r>
          </a:p>
        </p:txBody>
      </p:sp>
      <p:sp>
        <p:nvSpPr>
          <p:cNvPr id="3" name="Tijdelijke aanduiding voor inhoud 2">
            <a:extLst>
              <a:ext uri="{FF2B5EF4-FFF2-40B4-BE49-F238E27FC236}">
                <a16:creationId xmlns:a16="http://schemas.microsoft.com/office/drawing/2014/main" id="{0966F9DB-AE78-C960-E28A-813E59A1A22D}"/>
              </a:ext>
            </a:extLst>
          </p:cNvPr>
          <p:cNvSpPr>
            <a:spLocks noGrp="1"/>
          </p:cNvSpPr>
          <p:nvPr>
            <p:ph idx="1"/>
          </p:nvPr>
        </p:nvSpPr>
        <p:spPr/>
        <p:txBody>
          <a:bodyPr vert="horz" lIns="91440" tIns="45720" rIns="91440" bIns="45720" rtlCol="0" anchor="t">
            <a:normAutofit/>
          </a:bodyPr>
          <a:lstStyle/>
          <a:p>
            <a:pPr marL="457200" indent="-457200"/>
            <a:r>
              <a:rPr lang="nl-NL" sz="3200" dirty="0"/>
              <a:t>Stichting Muziekcollectief Bodegraven-Reeuwijk</a:t>
            </a:r>
            <a:endParaRPr lang="en-US" sz="3200"/>
          </a:p>
          <a:p>
            <a:pPr marL="457200" indent="-457200"/>
            <a:r>
              <a:rPr lang="nl-NL" sz="3200" dirty="0"/>
              <a:t>Jazzband Keep on </a:t>
            </a:r>
            <a:r>
              <a:rPr lang="nl-NL" sz="3200" dirty="0" err="1"/>
              <a:t>Going</a:t>
            </a:r>
            <a:endParaRPr lang="nl-NL" sz="3200" dirty="0"/>
          </a:p>
          <a:p>
            <a:pPr marL="457200" indent="-457200"/>
            <a:r>
              <a:rPr lang="nl-NL" sz="3200" dirty="0"/>
              <a:t>Beeldhouwen en schilderen</a:t>
            </a:r>
          </a:p>
          <a:p>
            <a:pPr marL="457200" indent="-457200"/>
            <a:r>
              <a:rPr lang="nl-NL" sz="3200" dirty="0"/>
              <a:t>Jeugdtheaterhuis</a:t>
            </a:r>
          </a:p>
          <a:p>
            <a:pPr marL="457200" indent="-457200"/>
            <a:r>
              <a:rPr lang="nl-NL" sz="3200" dirty="0"/>
              <a:t>Volksuniversiteit Het Groene Hart</a:t>
            </a:r>
          </a:p>
          <a:p>
            <a:pPr marL="0" indent="0">
              <a:buNone/>
            </a:pPr>
            <a:endParaRPr lang="nl-NL"/>
          </a:p>
        </p:txBody>
      </p:sp>
      <p:pic>
        <p:nvPicPr>
          <p:cNvPr id="6" name="Picture 5">
            <a:extLst>
              <a:ext uri="{FF2B5EF4-FFF2-40B4-BE49-F238E27FC236}">
                <a16:creationId xmlns:a16="http://schemas.microsoft.com/office/drawing/2014/main" id="{F841DA69-7C45-B0E3-93FD-53AE8FC7ECB7}"/>
              </a:ext>
            </a:extLst>
          </p:cNvPr>
          <p:cNvPicPr>
            <a:picLocks noChangeAspect="1"/>
          </p:cNvPicPr>
          <p:nvPr/>
        </p:nvPicPr>
        <p:blipFill>
          <a:blip r:embed="rId2"/>
          <a:stretch>
            <a:fillRect/>
          </a:stretch>
        </p:blipFill>
        <p:spPr>
          <a:xfrm>
            <a:off x="9668492" y="5972298"/>
            <a:ext cx="2177144" cy="682832"/>
          </a:xfrm>
          <a:prstGeom prst="rect">
            <a:avLst/>
          </a:prstGeom>
        </p:spPr>
      </p:pic>
    </p:spTree>
    <p:extLst>
      <p:ext uri="{BB962C8B-B14F-4D97-AF65-F5344CB8AC3E}">
        <p14:creationId xmlns:p14="http://schemas.microsoft.com/office/powerpoint/2010/main" val="379889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3">
            <a:extLst>
              <a:ext uri="{FF2B5EF4-FFF2-40B4-BE49-F238E27FC236}">
                <a16:creationId xmlns:a16="http://schemas.microsoft.com/office/drawing/2014/main" id="{FA4578F3-9D4E-8579-1B93-2484EB91958C}"/>
              </a:ext>
            </a:extLst>
          </p:cNvPr>
          <p:cNvPicPr>
            <a:picLocks noChangeAspect="1"/>
          </p:cNvPicPr>
          <p:nvPr/>
        </p:nvPicPr>
        <p:blipFill>
          <a:blip r:embed="rId2">
            <a:extLst>
              <a:ext uri="{28A0092B-C50C-407E-A947-70E740481C1C}">
                <a14:useLocalDpi xmlns:a14="http://schemas.microsoft.com/office/drawing/2010/main" val="0"/>
              </a:ext>
            </a:extLst>
          </a:blip>
          <a:srcRect l="8741" t="2254" r="3979" b="26747"/>
          <a:stretch>
            <a:fillRect/>
          </a:stretch>
        </p:blipFill>
        <p:spPr>
          <a:xfrm>
            <a:off x="3175" y="10"/>
            <a:ext cx="8439626" cy="6865367"/>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E49BD5AA-F54F-7B25-77FC-BFD1918E528D}"/>
              </a:ext>
            </a:extLst>
          </p:cNvPr>
          <p:cNvSpPr>
            <a:spLocks noGrp="1"/>
          </p:cNvSpPr>
          <p:nvPr>
            <p:ph type="title"/>
          </p:nvPr>
        </p:nvSpPr>
        <p:spPr>
          <a:xfrm>
            <a:off x="7531610" y="365125"/>
            <a:ext cx="3822189" cy="1899912"/>
          </a:xfrm>
        </p:spPr>
        <p:txBody>
          <a:bodyPr>
            <a:normAutofit/>
          </a:bodyPr>
          <a:lstStyle/>
          <a:p>
            <a:r>
              <a:rPr lang="nl-NL" sz="4000" b="1"/>
              <a:t>TOT SLOT</a:t>
            </a:r>
          </a:p>
        </p:txBody>
      </p:sp>
      <p:sp>
        <p:nvSpPr>
          <p:cNvPr id="3" name="Tijdelijke aanduiding voor inhoud 2">
            <a:extLst>
              <a:ext uri="{FF2B5EF4-FFF2-40B4-BE49-F238E27FC236}">
                <a16:creationId xmlns:a16="http://schemas.microsoft.com/office/drawing/2014/main" id="{4B321368-94E6-06F6-CD93-CA5433597C96}"/>
              </a:ext>
            </a:extLst>
          </p:cNvPr>
          <p:cNvSpPr>
            <a:spLocks noGrp="1"/>
          </p:cNvSpPr>
          <p:nvPr>
            <p:ph idx="1"/>
          </p:nvPr>
        </p:nvSpPr>
        <p:spPr>
          <a:xfrm>
            <a:off x="7531610" y="2434201"/>
            <a:ext cx="3822189" cy="3742762"/>
          </a:xfrm>
        </p:spPr>
        <p:txBody>
          <a:bodyPr vert="horz" lIns="91440" tIns="45720" rIns="91440" bIns="45720" rtlCol="0">
            <a:normAutofit/>
          </a:bodyPr>
          <a:lstStyle/>
          <a:p>
            <a:pPr marL="0" indent="0">
              <a:buNone/>
            </a:pPr>
            <a:r>
              <a:rPr lang="nl-NL" sz="2000"/>
              <a:t>We bedanken iedereen die 2025 tot een succesvol jaar heeft gemaakt. </a:t>
            </a:r>
            <a:endParaRPr lang="en-US" sz="2000"/>
          </a:p>
          <a:p>
            <a:pPr marL="0" indent="0">
              <a:buNone/>
            </a:pPr>
            <a:r>
              <a:rPr lang="nl-NL" sz="2000"/>
              <a:t>Personeel, vrijwilligers, vrienden, supporters, huurders, maar vooral onze bezoekers.</a:t>
            </a:r>
          </a:p>
          <a:p>
            <a:pPr marL="0" indent="0">
              <a:buNone/>
            </a:pPr>
            <a:r>
              <a:rPr lang="nl-NL" sz="2000"/>
              <a:t>Wij hebben voor 2026 weer een grote diversiteit aan activiteiten op het programma staan. Wij hopen u allen nog vele jaren te mogen ontmoeten in ons mooie Evertshuis.</a:t>
            </a:r>
          </a:p>
        </p:txBody>
      </p:sp>
    </p:spTree>
    <p:extLst>
      <p:ext uri="{BB962C8B-B14F-4D97-AF65-F5344CB8AC3E}">
        <p14:creationId xmlns:p14="http://schemas.microsoft.com/office/powerpoint/2010/main" val="383382916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73ad546-5330-41dd-8743-471068407f7b" xsi:nil="true"/>
    <lcf76f155ced4ddcb4097134ff3c332f xmlns="939a69af-fd1d-4b66-bc2d-943e63473ff2">
      <Terms xmlns="http://schemas.microsoft.com/office/infopath/2007/PartnerControls"/>
    </lcf76f155ced4ddcb4097134ff3c332f>
    <kleur xmlns="939a69af-fd1d-4b66-bc2d-943e63473ff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39FF28057708248B063111008118EEB" ma:contentTypeVersion="20" ma:contentTypeDescription="Een nieuw document maken." ma:contentTypeScope="" ma:versionID="b192e0ed5e6a3876df9be3e318d924c1">
  <xsd:schema xmlns:xsd="http://www.w3.org/2001/XMLSchema" xmlns:xs="http://www.w3.org/2001/XMLSchema" xmlns:p="http://schemas.microsoft.com/office/2006/metadata/properties" xmlns:ns2="939a69af-fd1d-4b66-bc2d-943e63473ff2" xmlns:ns3="573ad546-5330-41dd-8743-471068407f7b" targetNamespace="http://schemas.microsoft.com/office/2006/metadata/properties" ma:root="true" ma:fieldsID="65472bf3c801c09ff3d6a347112d2668" ns2:_="" ns3:_="">
    <xsd:import namespace="939a69af-fd1d-4b66-bc2d-943e63473ff2"/>
    <xsd:import namespace="573ad546-5330-41dd-8743-471068407f7b"/>
    <xsd:element name="properties">
      <xsd:complexType>
        <xsd:sequence>
          <xsd:element name="documentManagement">
            <xsd:complexType>
              <xsd:all>
                <xsd:element ref="ns2:kleur" minOccurs="0"/>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9a69af-fd1d-4b66-bc2d-943e63473ff2" elementFormDefault="qualified">
    <xsd:import namespace="http://schemas.microsoft.com/office/2006/documentManagement/types"/>
    <xsd:import namespace="http://schemas.microsoft.com/office/infopath/2007/PartnerControls"/>
    <xsd:element name="kleur" ma:index="8" nillable="true" ma:displayName="kleur" ma:internalName="kleur">
      <xsd:simpleType>
        <xsd:restriction base="dms:Choice">
          <xsd:enumeration value="rood"/>
          <xsd:enumeration value="blauw"/>
          <xsd:enumeration value="geel"/>
          <xsd:enumeration value="groen"/>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4fa951e1-c7dc-419d-83da-e39a63d3611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3ad546-5330-41dd-8743-471068407f7b"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element name="TaxCatchAll" ma:index="24" nillable="true" ma:displayName="Taxonomy Catch All Column" ma:hidden="true" ma:list="{f445cb85-de53-4d27-a490-b49fd49dc4fe}" ma:internalName="TaxCatchAll" ma:showField="CatchAllData" ma:web="573ad546-5330-41dd-8743-471068407f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9DF655-FCA7-4AC3-90B9-0DD84E94B9F0}">
  <ds:schemaRefs>
    <ds:schemaRef ds:uri="http://schemas.microsoft.com/sharepoint/v3/contenttype/forms"/>
  </ds:schemaRefs>
</ds:datastoreItem>
</file>

<file path=customXml/itemProps2.xml><?xml version="1.0" encoding="utf-8"?>
<ds:datastoreItem xmlns:ds="http://schemas.openxmlformats.org/officeDocument/2006/customXml" ds:itemID="{598D815F-06F5-4046-93D0-FC8788944F20}">
  <ds:schemaRefs>
    <ds:schemaRef ds:uri="http://schemas.microsoft.com/office/2006/metadata/properties"/>
    <ds:schemaRef ds:uri="http://schemas.microsoft.com/office/infopath/2007/PartnerControls"/>
    <ds:schemaRef ds:uri="573ad546-5330-41dd-8743-471068407f7b"/>
    <ds:schemaRef ds:uri="939a69af-fd1d-4b66-bc2d-943e63473ff2"/>
  </ds:schemaRefs>
</ds:datastoreItem>
</file>

<file path=customXml/itemProps3.xml><?xml version="1.0" encoding="utf-8"?>
<ds:datastoreItem xmlns:ds="http://schemas.openxmlformats.org/officeDocument/2006/customXml" ds:itemID="{4B928E5B-0886-49DD-AAEE-9E2E62984F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9a69af-fd1d-4b66-bc2d-943e63473ff2"/>
    <ds:schemaRef ds:uri="573ad546-5330-41dd-8743-471068407f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TotalTime>
  <Words>1030</Words>
  <Application>Microsoft Office PowerPoint</Application>
  <PresentationFormat>Widescreen</PresentationFormat>
  <Paragraphs>200</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Kantoorthema</vt:lpstr>
      <vt:lpstr>EVERTSHUIS Jaarverslag 2025</vt:lpstr>
      <vt:lpstr>VOORWOORD</vt:lpstr>
      <vt:lpstr>INHOUD</vt:lpstr>
      <vt:lpstr>HET EVERTSHUIS</vt:lpstr>
      <vt:lpstr>129.636 bezoekers over de vloer in het Evertshuis   </vt:lpstr>
      <vt:lpstr>ACTIVITEITEN EVERTSHUIS</vt:lpstr>
      <vt:lpstr>THEATERVOORSTELLINGEN</vt:lpstr>
      <vt:lpstr>JEUGDEDUCATIE</vt:lpstr>
      <vt:lpstr>FILM</vt:lpstr>
      <vt:lpstr>KUNSTBUS EN OPERA- / BALLETBUS</vt:lpstr>
      <vt:lpstr>EXPOSITIES</vt:lpstr>
      <vt:lpstr>BEZOEKERSAANTALLEN</vt:lpstr>
      <vt:lpstr>VERHURINGEN</vt:lpstr>
      <vt:lpstr>BESTUUR</vt:lpstr>
      <vt:lpstr>MEDEWERKERS</vt:lpstr>
      <vt:lpstr>VRIJWILLIGERS</vt:lpstr>
      <vt:lpstr>HUURDERS</vt:lpstr>
      <vt:lpstr>VASTE HUURDERS</vt:lpstr>
      <vt:lpstr>CREATIEVE CURSUSSEN EN LESSEN</vt:lpstr>
      <vt:lpstr>TOT SLOT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Evertshuis - Marian van der Henst</cp:lastModifiedBy>
  <cp:revision>861</cp:revision>
  <dcterms:created xsi:type="dcterms:W3CDTF">2025-05-21T11:00:04Z</dcterms:created>
  <dcterms:modified xsi:type="dcterms:W3CDTF">2026-07-21T12:23:12Z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0x010100139FF28057708248B063111008118EEB</vt:lpwstr>
  </property>
  <property fmtid="{D5CDD505-2E9C-101B-9397-08002B2CF9AE}" pid="3" name="MediaServiceImageTags">
    <vt:lpwstr/>
  </property>
</Properties>
</file>